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sldIdLst>
    <p:sldId id="256" r:id="rId5"/>
  </p:sldIdLst>
  <p:sldSz cx="21945600" cy="32918400"/>
  <p:notesSz cx="6858000" cy="9144000"/>
  <p:defaultTextStyle>
    <a:defPPr>
      <a:defRPr lang="en-US"/>
    </a:defPPr>
    <a:lvl1pPr marL="0" algn="l" defTabSz="2633472" rtl="0" eaLnBrk="1" latinLnBrk="0" hangingPunct="1">
      <a:defRPr sz="5184" kern="1200">
        <a:solidFill>
          <a:schemeClr val="tx1"/>
        </a:solidFill>
        <a:latin typeface="+mn-lt"/>
        <a:ea typeface="+mn-ea"/>
        <a:cs typeface="+mn-cs"/>
      </a:defRPr>
    </a:lvl1pPr>
    <a:lvl2pPr marL="1316736" algn="l" defTabSz="2633472" rtl="0" eaLnBrk="1" latinLnBrk="0" hangingPunct="1">
      <a:defRPr sz="5184" kern="1200">
        <a:solidFill>
          <a:schemeClr val="tx1"/>
        </a:solidFill>
        <a:latin typeface="+mn-lt"/>
        <a:ea typeface="+mn-ea"/>
        <a:cs typeface="+mn-cs"/>
      </a:defRPr>
    </a:lvl2pPr>
    <a:lvl3pPr marL="2633472" algn="l" defTabSz="2633472" rtl="0" eaLnBrk="1" latinLnBrk="0" hangingPunct="1">
      <a:defRPr sz="5184" kern="1200">
        <a:solidFill>
          <a:schemeClr val="tx1"/>
        </a:solidFill>
        <a:latin typeface="+mn-lt"/>
        <a:ea typeface="+mn-ea"/>
        <a:cs typeface="+mn-cs"/>
      </a:defRPr>
    </a:lvl3pPr>
    <a:lvl4pPr marL="3950208" algn="l" defTabSz="2633472" rtl="0" eaLnBrk="1" latinLnBrk="0" hangingPunct="1">
      <a:defRPr sz="5184" kern="1200">
        <a:solidFill>
          <a:schemeClr val="tx1"/>
        </a:solidFill>
        <a:latin typeface="+mn-lt"/>
        <a:ea typeface="+mn-ea"/>
        <a:cs typeface="+mn-cs"/>
      </a:defRPr>
    </a:lvl4pPr>
    <a:lvl5pPr marL="5266944" algn="l" defTabSz="2633472" rtl="0" eaLnBrk="1" latinLnBrk="0" hangingPunct="1">
      <a:defRPr sz="5184" kern="1200">
        <a:solidFill>
          <a:schemeClr val="tx1"/>
        </a:solidFill>
        <a:latin typeface="+mn-lt"/>
        <a:ea typeface="+mn-ea"/>
        <a:cs typeface="+mn-cs"/>
      </a:defRPr>
    </a:lvl5pPr>
    <a:lvl6pPr marL="6583680" algn="l" defTabSz="2633472" rtl="0" eaLnBrk="1" latinLnBrk="0" hangingPunct="1">
      <a:defRPr sz="5184" kern="1200">
        <a:solidFill>
          <a:schemeClr val="tx1"/>
        </a:solidFill>
        <a:latin typeface="+mn-lt"/>
        <a:ea typeface="+mn-ea"/>
        <a:cs typeface="+mn-cs"/>
      </a:defRPr>
    </a:lvl6pPr>
    <a:lvl7pPr marL="7900416" algn="l" defTabSz="2633472" rtl="0" eaLnBrk="1" latinLnBrk="0" hangingPunct="1">
      <a:defRPr sz="5184" kern="1200">
        <a:solidFill>
          <a:schemeClr val="tx1"/>
        </a:solidFill>
        <a:latin typeface="+mn-lt"/>
        <a:ea typeface="+mn-ea"/>
        <a:cs typeface="+mn-cs"/>
      </a:defRPr>
    </a:lvl7pPr>
    <a:lvl8pPr marL="9217152" algn="l" defTabSz="2633472" rtl="0" eaLnBrk="1" latinLnBrk="0" hangingPunct="1">
      <a:defRPr sz="5184" kern="1200">
        <a:solidFill>
          <a:schemeClr val="tx1"/>
        </a:solidFill>
        <a:latin typeface="+mn-lt"/>
        <a:ea typeface="+mn-ea"/>
        <a:cs typeface="+mn-cs"/>
      </a:defRPr>
    </a:lvl8pPr>
    <a:lvl9pPr marL="10533888" algn="l" defTabSz="2633472" rtl="0" eaLnBrk="1" latinLnBrk="0" hangingPunct="1">
      <a:defRPr sz="518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4772C"/>
    <a:srgbClr val="142341"/>
    <a:srgbClr val="182A4C"/>
    <a:srgbClr val="1E36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118"/>
    <p:restoredTop sz="94674"/>
  </p:normalViewPr>
  <p:slideViewPr>
    <p:cSldViewPr snapToGrid="0" snapToObjects="1">
      <p:cViewPr>
        <p:scale>
          <a:sx n="25" d="100"/>
          <a:sy n="25" d="100"/>
        </p:scale>
        <p:origin x="3544"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slide" Target="slides/slide1.xml"/><Relationship Id="rId4" Type="http://schemas.openxmlformats.org/officeDocument/2006/relationships/slideMaster" Target="slideMasters/slideMaster1.xml"/><Relationship Id="rId9"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5387342"/>
            <a:ext cx="16459200" cy="11460480"/>
          </a:xfrm>
        </p:spPr>
        <p:txBody>
          <a:bodyPr anchor="b"/>
          <a:lstStyle>
            <a:lvl1pPr algn="ctr">
              <a:defRPr sz="10800"/>
            </a:lvl1pPr>
          </a:lstStyle>
          <a:p>
            <a:r>
              <a:rPr lang="en-US"/>
              <a:t>Click to edit Master title style</a:t>
            </a:r>
          </a:p>
        </p:txBody>
      </p:sp>
      <p:sp>
        <p:nvSpPr>
          <p:cNvPr id="3" name="Subtitle 2"/>
          <p:cNvSpPr>
            <a:spLocks noGrp="1"/>
          </p:cNvSpPr>
          <p:nvPr>
            <p:ph type="subTitle" idx="1"/>
          </p:nvPr>
        </p:nvSpPr>
        <p:spPr>
          <a:xfrm>
            <a:off x="2743200" y="17289782"/>
            <a:ext cx="16459200" cy="7947658"/>
          </a:xfrm>
        </p:spPr>
        <p:txBody>
          <a:bodyPr/>
          <a:lstStyle>
            <a:lvl1pPr marL="0" indent="0" algn="ctr">
              <a:buNone/>
              <a:defRPr sz="4320"/>
            </a:lvl1pPr>
            <a:lvl2pPr marL="822960" indent="0" algn="ctr">
              <a:buNone/>
              <a:defRPr sz="3600"/>
            </a:lvl2pPr>
            <a:lvl3pPr marL="1645920" indent="0" algn="ctr">
              <a:buNone/>
              <a:defRPr sz="3240"/>
            </a:lvl3pPr>
            <a:lvl4pPr marL="2468880" indent="0" algn="ctr">
              <a:buNone/>
              <a:defRPr sz="2880"/>
            </a:lvl4pPr>
            <a:lvl5pPr marL="3291840" indent="0" algn="ctr">
              <a:buNone/>
              <a:defRPr sz="2880"/>
            </a:lvl5pPr>
            <a:lvl6pPr marL="4114800" indent="0" algn="ctr">
              <a:buNone/>
              <a:defRPr sz="2880"/>
            </a:lvl6pPr>
            <a:lvl7pPr marL="4937760" indent="0" algn="ctr">
              <a:buNone/>
              <a:defRPr sz="2880"/>
            </a:lvl7pPr>
            <a:lvl8pPr marL="5760720" indent="0" algn="ctr">
              <a:buNone/>
              <a:defRPr sz="2880"/>
            </a:lvl8pPr>
            <a:lvl9pPr marL="6583680" indent="0" algn="ctr">
              <a:buNone/>
              <a:defRPr sz="2880"/>
            </a:lvl9pPr>
          </a:lstStyle>
          <a:p>
            <a:r>
              <a:rPr lang="en-US"/>
              <a:t>Click to edit Master subtitle style</a:t>
            </a:r>
          </a:p>
        </p:txBody>
      </p:sp>
      <p:sp>
        <p:nvSpPr>
          <p:cNvPr id="4" name="Date Placeholder 3"/>
          <p:cNvSpPr>
            <a:spLocks noGrp="1"/>
          </p:cNvSpPr>
          <p:nvPr>
            <p:ph type="dt" sz="half" idx="10"/>
          </p:nvPr>
        </p:nvSpPr>
        <p:spPr/>
        <p:txBody>
          <a:bodyPr/>
          <a:lstStyle/>
          <a:p>
            <a:fld id="{0A9F5385-F934-4948-A3AA-DB68C3919D5E}" type="datetimeFigureOut">
              <a:rPr lang="en-US" smtClean="0"/>
              <a:t>7/22/22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B713-8AAF-7246-83F0-30479648E0BA}" type="slidenum">
              <a:rPr lang="en-US" smtClean="0"/>
              <a:t>‹#›</a:t>
            </a:fld>
            <a:endParaRPr lang="en-US"/>
          </a:p>
        </p:txBody>
      </p:sp>
    </p:spTree>
    <p:extLst>
      <p:ext uri="{BB962C8B-B14F-4D97-AF65-F5344CB8AC3E}">
        <p14:creationId xmlns:p14="http://schemas.microsoft.com/office/powerpoint/2010/main" val="1359095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A9F5385-F934-4948-A3AA-DB68C3919D5E}" type="datetimeFigureOut">
              <a:rPr lang="en-US" smtClean="0"/>
              <a:t>7/22/22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B713-8AAF-7246-83F0-30479648E0BA}" type="slidenum">
              <a:rPr lang="en-US" smtClean="0"/>
              <a:t>‹#›</a:t>
            </a:fld>
            <a:endParaRPr lang="en-US"/>
          </a:p>
        </p:txBody>
      </p:sp>
    </p:spTree>
    <p:extLst>
      <p:ext uri="{BB962C8B-B14F-4D97-AF65-F5344CB8AC3E}">
        <p14:creationId xmlns:p14="http://schemas.microsoft.com/office/powerpoint/2010/main" val="14131306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704820" y="1752600"/>
            <a:ext cx="473202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08760" y="1752600"/>
            <a:ext cx="1392174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A9F5385-F934-4948-A3AA-DB68C3919D5E}" type="datetimeFigureOut">
              <a:rPr lang="en-US" smtClean="0"/>
              <a:t>7/22/22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B713-8AAF-7246-83F0-30479648E0BA}" type="slidenum">
              <a:rPr lang="en-US" smtClean="0"/>
              <a:t>‹#›</a:t>
            </a:fld>
            <a:endParaRPr lang="en-US"/>
          </a:p>
        </p:txBody>
      </p:sp>
    </p:spTree>
    <p:extLst>
      <p:ext uri="{BB962C8B-B14F-4D97-AF65-F5344CB8AC3E}">
        <p14:creationId xmlns:p14="http://schemas.microsoft.com/office/powerpoint/2010/main" val="1464728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A9F5385-F934-4948-A3AA-DB68C3919D5E}" type="datetimeFigureOut">
              <a:rPr lang="en-US" smtClean="0"/>
              <a:t>7/22/22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B713-8AAF-7246-83F0-30479648E0BA}" type="slidenum">
              <a:rPr lang="en-US" smtClean="0"/>
              <a:t>‹#›</a:t>
            </a:fld>
            <a:endParaRPr lang="en-US"/>
          </a:p>
        </p:txBody>
      </p:sp>
    </p:spTree>
    <p:extLst>
      <p:ext uri="{BB962C8B-B14F-4D97-AF65-F5344CB8AC3E}">
        <p14:creationId xmlns:p14="http://schemas.microsoft.com/office/powerpoint/2010/main" val="1675326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97330" y="8206745"/>
            <a:ext cx="18928080" cy="13693138"/>
          </a:xfrm>
        </p:spPr>
        <p:txBody>
          <a:bodyPr anchor="b"/>
          <a:lstStyle>
            <a:lvl1pPr>
              <a:defRPr sz="10800"/>
            </a:lvl1pPr>
          </a:lstStyle>
          <a:p>
            <a:r>
              <a:rPr lang="en-US"/>
              <a:t>Click to edit Master title style</a:t>
            </a:r>
          </a:p>
        </p:txBody>
      </p:sp>
      <p:sp>
        <p:nvSpPr>
          <p:cNvPr id="3" name="Text Placeholder 2"/>
          <p:cNvSpPr>
            <a:spLocks noGrp="1"/>
          </p:cNvSpPr>
          <p:nvPr>
            <p:ph type="body" idx="1"/>
          </p:nvPr>
        </p:nvSpPr>
        <p:spPr>
          <a:xfrm>
            <a:off x="1497330" y="22029425"/>
            <a:ext cx="18928080" cy="7200898"/>
          </a:xfrm>
        </p:spPr>
        <p:txBody>
          <a:bodyPr/>
          <a:lstStyle>
            <a:lvl1pPr marL="0" indent="0">
              <a:buNone/>
              <a:defRPr sz="4320">
                <a:solidFill>
                  <a:schemeClr val="tx1">
                    <a:tint val="75000"/>
                  </a:schemeClr>
                </a:solidFill>
              </a:defRPr>
            </a:lvl1pPr>
            <a:lvl2pPr marL="822960" indent="0">
              <a:buNone/>
              <a:defRPr sz="3600">
                <a:solidFill>
                  <a:schemeClr val="tx1">
                    <a:tint val="75000"/>
                  </a:schemeClr>
                </a:solidFill>
              </a:defRPr>
            </a:lvl2pPr>
            <a:lvl3pPr marL="1645920" indent="0">
              <a:buNone/>
              <a:defRPr sz="3240">
                <a:solidFill>
                  <a:schemeClr val="tx1">
                    <a:tint val="75000"/>
                  </a:schemeClr>
                </a:solidFill>
              </a:defRPr>
            </a:lvl3pPr>
            <a:lvl4pPr marL="2468880" indent="0">
              <a:buNone/>
              <a:defRPr sz="2880">
                <a:solidFill>
                  <a:schemeClr val="tx1">
                    <a:tint val="75000"/>
                  </a:schemeClr>
                </a:solidFill>
              </a:defRPr>
            </a:lvl4pPr>
            <a:lvl5pPr marL="3291840" indent="0">
              <a:buNone/>
              <a:defRPr sz="2880">
                <a:solidFill>
                  <a:schemeClr val="tx1">
                    <a:tint val="75000"/>
                  </a:schemeClr>
                </a:solidFill>
              </a:defRPr>
            </a:lvl5pPr>
            <a:lvl6pPr marL="4114800" indent="0">
              <a:buNone/>
              <a:defRPr sz="2880">
                <a:solidFill>
                  <a:schemeClr val="tx1">
                    <a:tint val="75000"/>
                  </a:schemeClr>
                </a:solidFill>
              </a:defRPr>
            </a:lvl6pPr>
            <a:lvl7pPr marL="4937760" indent="0">
              <a:buNone/>
              <a:defRPr sz="2880">
                <a:solidFill>
                  <a:schemeClr val="tx1">
                    <a:tint val="75000"/>
                  </a:schemeClr>
                </a:solidFill>
              </a:defRPr>
            </a:lvl7pPr>
            <a:lvl8pPr marL="5760720" indent="0">
              <a:buNone/>
              <a:defRPr sz="2880">
                <a:solidFill>
                  <a:schemeClr val="tx1">
                    <a:tint val="75000"/>
                  </a:schemeClr>
                </a:solidFill>
              </a:defRPr>
            </a:lvl8pPr>
            <a:lvl9pPr marL="6583680" indent="0">
              <a:buNone/>
              <a:defRPr sz="28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9F5385-F934-4948-A3AA-DB68C3919D5E}" type="datetimeFigureOut">
              <a:rPr lang="en-US" smtClean="0"/>
              <a:t>7/22/22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7DB713-8AAF-7246-83F0-30479648E0BA}" type="slidenum">
              <a:rPr lang="en-US" smtClean="0"/>
              <a:t>‹#›</a:t>
            </a:fld>
            <a:endParaRPr lang="en-US"/>
          </a:p>
        </p:txBody>
      </p:sp>
    </p:spTree>
    <p:extLst>
      <p:ext uri="{BB962C8B-B14F-4D97-AF65-F5344CB8AC3E}">
        <p14:creationId xmlns:p14="http://schemas.microsoft.com/office/powerpoint/2010/main" val="1556557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08760" y="8763000"/>
            <a:ext cx="932688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1109960" y="8763000"/>
            <a:ext cx="932688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A9F5385-F934-4948-A3AA-DB68C3919D5E}" type="datetimeFigureOut">
              <a:rPr lang="en-US" smtClean="0"/>
              <a:t>7/22/22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7DB713-8AAF-7246-83F0-30479648E0BA}" type="slidenum">
              <a:rPr lang="en-US" smtClean="0"/>
              <a:t>‹#›</a:t>
            </a:fld>
            <a:endParaRPr lang="en-US"/>
          </a:p>
        </p:txBody>
      </p:sp>
    </p:spTree>
    <p:extLst>
      <p:ext uri="{BB962C8B-B14F-4D97-AF65-F5344CB8AC3E}">
        <p14:creationId xmlns:p14="http://schemas.microsoft.com/office/powerpoint/2010/main" val="420921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1618" y="1752603"/>
            <a:ext cx="18928080" cy="6362702"/>
          </a:xfrm>
        </p:spPr>
        <p:txBody>
          <a:bodyPr/>
          <a:lstStyle/>
          <a:p>
            <a:r>
              <a:rPr lang="en-US"/>
              <a:t>Click to edit Master title style</a:t>
            </a:r>
          </a:p>
        </p:txBody>
      </p:sp>
      <p:sp>
        <p:nvSpPr>
          <p:cNvPr id="3" name="Text Placeholder 2"/>
          <p:cNvSpPr>
            <a:spLocks noGrp="1"/>
          </p:cNvSpPr>
          <p:nvPr>
            <p:ph type="body" idx="1"/>
          </p:nvPr>
        </p:nvSpPr>
        <p:spPr>
          <a:xfrm>
            <a:off x="1511619" y="8069582"/>
            <a:ext cx="9284017" cy="3954778"/>
          </a:xfrm>
        </p:spPr>
        <p:txBody>
          <a:bodyPr anchor="b"/>
          <a:lstStyle>
            <a:lvl1pPr marL="0" indent="0">
              <a:buNone/>
              <a:defRPr sz="4320" b="1"/>
            </a:lvl1pPr>
            <a:lvl2pPr marL="822960" indent="0">
              <a:buNone/>
              <a:defRPr sz="3600" b="1"/>
            </a:lvl2pPr>
            <a:lvl3pPr marL="1645920" indent="0">
              <a:buNone/>
              <a:defRPr sz="3240" b="1"/>
            </a:lvl3pPr>
            <a:lvl4pPr marL="2468880" indent="0">
              <a:buNone/>
              <a:defRPr sz="2880" b="1"/>
            </a:lvl4pPr>
            <a:lvl5pPr marL="3291840" indent="0">
              <a:buNone/>
              <a:defRPr sz="2880" b="1"/>
            </a:lvl5pPr>
            <a:lvl6pPr marL="4114800" indent="0">
              <a:buNone/>
              <a:defRPr sz="2880" b="1"/>
            </a:lvl6pPr>
            <a:lvl7pPr marL="4937760" indent="0">
              <a:buNone/>
              <a:defRPr sz="2880" b="1"/>
            </a:lvl7pPr>
            <a:lvl8pPr marL="5760720" indent="0">
              <a:buNone/>
              <a:defRPr sz="2880" b="1"/>
            </a:lvl8pPr>
            <a:lvl9pPr marL="6583680" indent="0">
              <a:buNone/>
              <a:defRPr sz="2880" b="1"/>
            </a:lvl9pPr>
          </a:lstStyle>
          <a:p>
            <a:pPr lvl="0"/>
            <a:r>
              <a:rPr lang="en-US"/>
              <a:t>Click to edit Master text styles</a:t>
            </a:r>
          </a:p>
        </p:txBody>
      </p:sp>
      <p:sp>
        <p:nvSpPr>
          <p:cNvPr id="4" name="Content Placeholder 3"/>
          <p:cNvSpPr>
            <a:spLocks noGrp="1"/>
          </p:cNvSpPr>
          <p:nvPr>
            <p:ph sz="half" idx="2"/>
          </p:nvPr>
        </p:nvSpPr>
        <p:spPr>
          <a:xfrm>
            <a:off x="1511619" y="12024360"/>
            <a:ext cx="928401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1109960" y="8069582"/>
            <a:ext cx="9329738" cy="3954778"/>
          </a:xfrm>
        </p:spPr>
        <p:txBody>
          <a:bodyPr anchor="b"/>
          <a:lstStyle>
            <a:lvl1pPr marL="0" indent="0">
              <a:buNone/>
              <a:defRPr sz="4320" b="1"/>
            </a:lvl1pPr>
            <a:lvl2pPr marL="822960" indent="0">
              <a:buNone/>
              <a:defRPr sz="3600" b="1"/>
            </a:lvl2pPr>
            <a:lvl3pPr marL="1645920" indent="0">
              <a:buNone/>
              <a:defRPr sz="3240" b="1"/>
            </a:lvl3pPr>
            <a:lvl4pPr marL="2468880" indent="0">
              <a:buNone/>
              <a:defRPr sz="2880" b="1"/>
            </a:lvl4pPr>
            <a:lvl5pPr marL="3291840" indent="0">
              <a:buNone/>
              <a:defRPr sz="2880" b="1"/>
            </a:lvl5pPr>
            <a:lvl6pPr marL="4114800" indent="0">
              <a:buNone/>
              <a:defRPr sz="2880" b="1"/>
            </a:lvl6pPr>
            <a:lvl7pPr marL="4937760" indent="0">
              <a:buNone/>
              <a:defRPr sz="2880" b="1"/>
            </a:lvl7pPr>
            <a:lvl8pPr marL="5760720" indent="0">
              <a:buNone/>
              <a:defRPr sz="2880" b="1"/>
            </a:lvl8pPr>
            <a:lvl9pPr marL="6583680" indent="0">
              <a:buNone/>
              <a:defRPr sz="2880" b="1"/>
            </a:lvl9pPr>
          </a:lstStyle>
          <a:p>
            <a:pPr lvl="0"/>
            <a:r>
              <a:rPr lang="en-US"/>
              <a:t>Click to edit Master text styles</a:t>
            </a:r>
          </a:p>
        </p:txBody>
      </p:sp>
      <p:sp>
        <p:nvSpPr>
          <p:cNvPr id="6" name="Content Placeholder 5"/>
          <p:cNvSpPr>
            <a:spLocks noGrp="1"/>
          </p:cNvSpPr>
          <p:nvPr>
            <p:ph sz="quarter" idx="4"/>
          </p:nvPr>
        </p:nvSpPr>
        <p:spPr>
          <a:xfrm>
            <a:off x="11109960" y="12024360"/>
            <a:ext cx="9329738"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A9F5385-F934-4948-A3AA-DB68C3919D5E}" type="datetimeFigureOut">
              <a:rPr lang="en-US" smtClean="0"/>
              <a:t>7/22/22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7DB713-8AAF-7246-83F0-30479648E0BA}" type="slidenum">
              <a:rPr lang="en-US" smtClean="0"/>
              <a:t>‹#›</a:t>
            </a:fld>
            <a:endParaRPr lang="en-US"/>
          </a:p>
        </p:txBody>
      </p:sp>
    </p:spTree>
    <p:extLst>
      <p:ext uri="{BB962C8B-B14F-4D97-AF65-F5344CB8AC3E}">
        <p14:creationId xmlns:p14="http://schemas.microsoft.com/office/powerpoint/2010/main" val="617324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A9F5385-F934-4948-A3AA-DB68C3919D5E}" type="datetimeFigureOut">
              <a:rPr lang="en-US" smtClean="0"/>
              <a:t>7/22/22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7DB713-8AAF-7246-83F0-30479648E0BA}" type="slidenum">
              <a:rPr lang="en-US" smtClean="0"/>
              <a:t>‹#›</a:t>
            </a:fld>
            <a:endParaRPr lang="en-US"/>
          </a:p>
        </p:txBody>
      </p:sp>
    </p:spTree>
    <p:extLst>
      <p:ext uri="{BB962C8B-B14F-4D97-AF65-F5344CB8AC3E}">
        <p14:creationId xmlns:p14="http://schemas.microsoft.com/office/powerpoint/2010/main" val="871271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9F5385-F934-4948-A3AA-DB68C3919D5E}" type="datetimeFigureOut">
              <a:rPr lang="en-US" smtClean="0"/>
              <a:t>7/22/22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7DB713-8AAF-7246-83F0-30479648E0BA}" type="slidenum">
              <a:rPr lang="en-US" smtClean="0"/>
              <a:t>‹#›</a:t>
            </a:fld>
            <a:endParaRPr lang="en-US"/>
          </a:p>
        </p:txBody>
      </p:sp>
    </p:spTree>
    <p:extLst>
      <p:ext uri="{BB962C8B-B14F-4D97-AF65-F5344CB8AC3E}">
        <p14:creationId xmlns:p14="http://schemas.microsoft.com/office/powerpoint/2010/main" val="19227970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1619" y="2194560"/>
            <a:ext cx="7078027" cy="7680960"/>
          </a:xfrm>
        </p:spPr>
        <p:txBody>
          <a:bodyPr anchor="b"/>
          <a:lstStyle>
            <a:lvl1pPr>
              <a:defRPr sz="5760"/>
            </a:lvl1pPr>
          </a:lstStyle>
          <a:p>
            <a:r>
              <a:rPr lang="en-US"/>
              <a:t>Click to edit Master title style</a:t>
            </a:r>
          </a:p>
        </p:txBody>
      </p:sp>
      <p:sp>
        <p:nvSpPr>
          <p:cNvPr id="3" name="Content Placeholder 2"/>
          <p:cNvSpPr>
            <a:spLocks noGrp="1"/>
          </p:cNvSpPr>
          <p:nvPr>
            <p:ph idx="1"/>
          </p:nvPr>
        </p:nvSpPr>
        <p:spPr>
          <a:xfrm>
            <a:off x="9329738" y="4739642"/>
            <a:ext cx="11109960" cy="23393400"/>
          </a:xfrm>
        </p:spPr>
        <p:txBody>
          <a:bodyPr/>
          <a:lstStyle>
            <a:lvl1pPr>
              <a:defRPr sz="5760"/>
            </a:lvl1pPr>
            <a:lvl2pPr>
              <a:defRPr sz="5040"/>
            </a:lvl2pPr>
            <a:lvl3pPr>
              <a:defRPr sz="4320"/>
            </a:lvl3pPr>
            <a:lvl4pPr>
              <a:defRPr sz="3600"/>
            </a:lvl4pPr>
            <a:lvl5pPr>
              <a:defRPr sz="3600"/>
            </a:lvl5pPr>
            <a:lvl6pPr>
              <a:defRPr sz="3600"/>
            </a:lvl6pPr>
            <a:lvl7pPr>
              <a:defRPr sz="3600"/>
            </a:lvl7pPr>
            <a:lvl8pPr>
              <a:defRPr sz="3600"/>
            </a:lvl8pPr>
            <a:lvl9pPr>
              <a:defRPr sz="3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11619" y="9875520"/>
            <a:ext cx="7078027" cy="18295622"/>
          </a:xfrm>
        </p:spPr>
        <p:txBody>
          <a:bodyPr/>
          <a:lstStyle>
            <a:lvl1pPr marL="0" indent="0">
              <a:buNone/>
              <a:defRPr sz="2880"/>
            </a:lvl1pPr>
            <a:lvl2pPr marL="822960" indent="0">
              <a:buNone/>
              <a:defRPr sz="2520"/>
            </a:lvl2pPr>
            <a:lvl3pPr marL="1645920" indent="0">
              <a:buNone/>
              <a:defRPr sz="2160"/>
            </a:lvl3pPr>
            <a:lvl4pPr marL="2468880" indent="0">
              <a:buNone/>
              <a:defRPr sz="1800"/>
            </a:lvl4pPr>
            <a:lvl5pPr marL="3291840" indent="0">
              <a:buNone/>
              <a:defRPr sz="1800"/>
            </a:lvl5pPr>
            <a:lvl6pPr marL="4114800" indent="0">
              <a:buNone/>
              <a:defRPr sz="1800"/>
            </a:lvl6pPr>
            <a:lvl7pPr marL="4937760" indent="0">
              <a:buNone/>
              <a:defRPr sz="1800"/>
            </a:lvl7pPr>
            <a:lvl8pPr marL="5760720" indent="0">
              <a:buNone/>
              <a:defRPr sz="1800"/>
            </a:lvl8pPr>
            <a:lvl9pPr marL="6583680"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0A9F5385-F934-4948-A3AA-DB68C3919D5E}" type="datetimeFigureOut">
              <a:rPr lang="en-US" smtClean="0"/>
              <a:t>7/22/22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7DB713-8AAF-7246-83F0-30479648E0BA}" type="slidenum">
              <a:rPr lang="en-US" smtClean="0"/>
              <a:t>‹#›</a:t>
            </a:fld>
            <a:endParaRPr lang="en-US"/>
          </a:p>
        </p:txBody>
      </p:sp>
    </p:spTree>
    <p:extLst>
      <p:ext uri="{BB962C8B-B14F-4D97-AF65-F5344CB8AC3E}">
        <p14:creationId xmlns:p14="http://schemas.microsoft.com/office/powerpoint/2010/main" val="1115880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1619" y="2194560"/>
            <a:ext cx="7078027" cy="7680960"/>
          </a:xfrm>
        </p:spPr>
        <p:txBody>
          <a:bodyPr anchor="b"/>
          <a:lstStyle>
            <a:lvl1pPr>
              <a:defRPr sz="5760"/>
            </a:lvl1pPr>
          </a:lstStyle>
          <a:p>
            <a:r>
              <a:rPr lang="en-US"/>
              <a:t>Click to edit Master title style</a:t>
            </a:r>
          </a:p>
        </p:txBody>
      </p:sp>
      <p:sp>
        <p:nvSpPr>
          <p:cNvPr id="3" name="Picture Placeholder 2"/>
          <p:cNvSpPr>
            <a:spLocks noGrp="1"/>
          </p:cNvSpPr>
          <p:nvPr>
            <p:ph type="pic" idx="1"/>
          </p:nvPr>
        </p:nvSpPr>
        <p:spPr>
          <a:xfrm>
            <a:off x="9329738" y="4739642"/>
            <a:ext cx="11109960" cy="23393400"/>
          </a:xfrm>
        </p:spPr>
        <p:txBody>
          <a:bodyPr/>
          <a:lstStyle>
            <a:lvl1pPr marL="0" indent="0">
              <a:buNone/>
              <a:defRPr sz="5760"/>
            </a:lvl1pPr>
            <a:lvl2pPr marL="822960" indent="0">
              <a:buNone/>
              <a:defRPr sz="5040"/>
            </a:lvl2pPr>
            <a:lvl3pPr marL="1645920" indent="0">
              <a:buNone/>
              <a:defRPr sz="4320"/>
            </a:lvl3pPr>
            <a:lvl4pPr marL="2468880" indent="0">
              <a:buNone/>
              <a:defRPr sz="3600"/>
            </a:lvl4pPr>
            <a:lvl5pPr marL="3291840" indent="0">
              <a:buNone/>
              <a:defRPr sz="3600"/>
            </a:lvl5pPr>
            <a:lvl6pPr marL="4114800" indent="0">
              <a:buNone/>
              <a:defRPr sz="3600"/>
            </a:lvl6pPr>
            <a:lvl7pPr marL="4937760" indent="0">
              <a:buNone/>
              <a:defRPr sz="3600"/>
            </a:lvl7pPr>
            <a:lvl8pPr marL="5760720" indent="0">
              <a:buNone/>
              <a:defRPr sz="3600"/>
            </a:lvl8pPr>
            <a:lvl9pPr marL="6583680" indent="0">
              <a:buNone/>
              <a:defRPr sz="3600"/>
            </a:lvl9pPr>
          </a:lstStyle>
          <a:p>
            <a:endParaRPr lang="en-US"/>
          </a:p>
        </p:txBody>
      </p:sp>
      <p:sp>
        <p:nvSpPr>
          <p:cNvPr id="4" name="Text Placeholder 3"/>
          <p:cNvSpPr>
            <a:spLocks noGrp="1"/>
          </p:cNvSpPr>
          <p:nvPr>
            <p:ph type="body" sz="half" idx="2"/>
          </p:nvPr>
        </p:nvSpPr>
        <p:spPr>
          <a:xfrm>
            <a:off x="1511619" y="9875520"/>
            <a:ext cx="7078027" cy="18295622"/>
          </a:xfrm>
        </p:spPr>
        <p:txBody>
          <a:bodyPr/>
          <a:lstStyle>
            <a:lvl1pPr marL="0" indent="0">
              <a:buNone/>
              <a:defRPr sz="2880"/>
            </a:lvl1pPr>
            <a:lvl2pPr marL="822960" indent="0">
              <a:buNone/>
              <a:defRPr sz="2520"/>
            </a:lvl2pPr>
            <a:lvl3pPr marL="1645920" indent="0">
              <a:buNone/>
              <a:defRPr sz="2160"/>
            </a:lvl3pPr>
            <a:lvl4pPr marL="2468880" indent="0">
              <a:buNone/>
              <a:defRPr sz="1800"/>
            </a:lvl4pPr>
            <a:lvl5pPr marL="3291840" indent="0">
              <a:buNone/>
              <a:defRPr sz="1800"/>
            </a:lvl5pPr>
            <a:lvl6pPr marL="4114800" indent="0">
              <a:buNone/>
              <a:defRPr sz="1800"/>
            </a:lvl6pPr>
            <a:lvl7pPr marL="4937760" indent="0">
              <a:buNone/>
              <a:defRPr sz="1800"/>
            </a:lvl7pPr>
            <a:lvl8pPr marL="5760720" indent="0">
              <a:buNone/>
              <a:defRPr sz="1800"/>
            </a:lvl8pPr>
            <a:lvl9pPr marL="6583680"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0A9F5385-F934-4948-A3AA-DB68C3919D5E}" type="datetimeFigureOut">
              <a:rPr lang="en-US" smtClean="0"/>
              <a:t>7/22/22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7DB713-8AAF-7246-83F0-30479648E0BA}" type="slidenum">
              <a:rPr lang="en-US" smtClean="0"/>
              <a:t>‹#›</a:t>
            </a:fld>
            <a:endParaRPr lang="en-US"/>
          </a:p>
        </p:txBody>
      </p:sp>
    </p:spTree>
    <p:extLst>
      <p:ext uri="{BB962C8B-B14F-4D97-AF65-F5344CB8AC3E}">
        <p14:creationId xmlns:p14="http://schemas.microsoft.com/office/powerpoint/2010/main" val="633966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08760" y="1752603"/>
            <a:ext cx="1892808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508760" y="8763000"/>
            <a:ext cx="1892808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508760" y="30510482"/>
            <a:ext cx="4937760" cy="1752600"/>
          </a:xfrm>
          <a:prstGeom prst="rect">
            <a:avLst/>
          </a:prstGeom>
        </p:spPr>
        <p:txBody>
          <a:bodyPr vert="horz" lIns="91440" tIns="45720" rIns="91440" bIns="45720" rtlCol="0" anchor="ctr"/>
          <a:lstStyle>
            <a:lvl1pPr algn="l">
              <a:defRPr sz="2160">
                <a:solidFill>
                  <a:schemeClr val="tx1">
                    <a:tint val="75000"/>
                  </a:schemeClr>
                </a:solidFill>
              </a:defRPr>
            </a:lvl1pPr>
          </a:lstStyle>
          <a:p>
            <a:fld id="{0A9F5385-F934-4948-A3AA-DB68C3919D5E}" type="datetimeFigureOut">
              <a:rPr lang="en-US" smtClean="0"/>
              <a:t>7/22/22</a:t>
            </a:fld>
            <a:endParaRPr lang="en-US"/>
          </a:p>
        </p:txBody>
      </p:sp>
      <p:sp>
        <p:nvSpPr>
          <p:cNvPr id="5" name="Footer Placeholder 4"/>
          <p:cNvSpPr>
            <a:spLocks noGrp="1"/>
          </p:cNvSpPr>
          <p:nvPr>
            <p:ph type="ftr" sz="quarter" idx="3"/>
          </p:nvPr>
        </p:nvSpPr>
        <p:spPr>
          <a:xfrm>
            <a:off x="7269480" y="30510482"/>
            <a:ext cx="7406640" cy="1752600"/>
          </a:xfrm>
          <a:prstGeom prst="rect">
            <a:avLst/>
          </a:prstGeom>
        </p:spPr>
        <p:txBody>
          <a:bodyPr vert="horz" lIns="91440" tIns="45720" rIns="91440" bIns="45720" rtlCol="0" anchor="ctr"/>
          <a:lstStyle>
            <a:lvl1pPr algn="ctr">
              <a:defRPr sz="21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499080" y="30510482"/>
            <a:ext cx="4937760" cy="1752600"/>
          </a:xfrm>
          <a:prstGeom prst="rect">
            <a:avLst/>
          </a:prstGeom>
        </p:spPr>
        <p:txBody>
          <a:bodyPr vert="horz" lIns="91440" tIns="45720" rIns="91440" bIns="45720" rtlCol="0" anchor="ctr"/>
          <a:lstStyle>
            <a:lvl1pPr algn="r">
              <a:defRPr sz="2160">
                <a:solidFill>
                  <a:schemeClr val="tx1">
                    <a:tint val="75000"/>
                  </a:schemeClr>
                </a:solidFill>
              </a:defRPr>
            </a:lvl1pPr>
          </a:lstStyle>
          <a:p>
            <a:fld id="{597DB713-8AAF-7246-83F0-30479648E0BA}" type="slidenum">
              <a:rPr lang="en-US" smtClean="0"/>
              <a:t>‹#›</a:t>
            </a:fld>
            <a:endParaRPr lang="en-US"/>
          </a:p>
        </p:txBody>
      </p:sp>
    </p:spTree>
    <p:extLst>
      <p:ext uri="{BB962C8B-B14F-4D97-AF65-F5344CB8AC3E}">
        <p14:creationId xmlns:p14="http://schemas.microsoft.com/office/powerpoint/2010/main" val="206591745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645920" rtl="0" eaLnBrk="1" latinLnBrk="0" hangingPunct="1">
        <a:lnSpc>
          <a:spcPct val="90000"/>
        </a:lnSpc>
        <a:spcBef>
          <a:spcPct val="0"/>
        </a:spcBef>
        <a:buNone/>
        <a:defRPr sz="7920" kern="1200">
          <a:solidFill>
            <a:schemeClr val="tx1"/>
          </a:solidFill>
          <a:latin typeface="+mj-lt"/>
          <a:ea typeface="+mj-ea"/>
          <a:cs typeface="+mj-cs"/>
        </a:defRPr>
      </a:lvl1pPr>
    </p:titleStyle>
    <p:bodyStyle>
      <a:lvl1pPr marL="411480" indent="-411480" algn="l" defTabSz="1645920" rtl="0" eaLnBrk="1" latinLnBrk="0" hangingPunct="1">
        <a:lnSpc>
          <a:spcPct val="90000"/>
        </a:lnSpc>
        <a:spcBef>
          <a:spcPts val="1800"/>
        </a:spcBef>
        <a:buFont typeface="Arial"/>
        <a:buChar char="•"/>
        <a:defRPr sz="5040" kern="1200">
          <a:solidFill>
            <a:schemeClr val="tx1"/>
          </a:solidFill>
          <a:latin typeface="+mn-lt"/>
          <a:ea typeface="+mn-ea"/>
          <a:cs typeface="+mn-cs"/>
        </a:defRPr>
      </a:lvl1pPr>
      <a:lvl2pPr marL="1234440" indent="-411480" algn="l" defTabSz="1645920" rtl="0" eaLnBrk="1" latinLnBrk="0" hangingPunct="1">
        <a:lnSpc>
          <a:spcPct val="90000"/>
        </a:lnSpc>
        <a:spcBef>
          <a:spcPts val="900"/>
        </a:spcBef>
        <a:buFont typeface="Arial"/>
        <a:buChar char="•"/>
        <a:defRPr sz="4320" kern="1200">
          <a:solidFill>
            <a:schemeClr val="tx1"/>
          </a:solidFill>
          <a:latin typeface="+mn-lt"/>
          <a:ea typeface="+mn-ea"/>
          <a:cs typeface="+mn-cs"/>
        </a:defRPr>
      </a:lvl2pPr>
      <a:lvl3pPr marL="2057400" indent="-411480" algn="l" defTabSz="1645920" rtl="0" eaLnBrk="1" latinLnBrk="0" hangingPunct="1">
        <a:lnSpc>
          <a:spcPct val="90000"/>
        </a:lnSpc>
        <a:spcBef>
          <a:spcPts val="900"/>
        </a:spcBef>
        <a:buFont typeface="Arial"/>
        <a:buChar char="•"/>
        <a:defRPr sz="3600" kern="1200">
          <a:solidFill>
            <a:schemeClr val="tx1"/>
          </a:solidFill>
          <a:latin typeface="+mn-lt"/>
          <a:ea typeface="+mn-ea"/>
          <a:cs typeface="+mn-cs"/>
        </a:defRPr>
      </a:lvl3pPr>
      <a:lvl4pPr marL="2880360" indent="-411480" algn="l" defTabSz="1645920" rtl="0" eaLnBrk="1" latinLnBrk="0" hangingPunct="1">
        <a:lnSpc>
          <a:spcPct val="90000"/>
        </a:lnSpc>
        <a:spcBef>
          <a:spcPts val="900"/>
        </a:spcBef>
        <a:buFont typeface="Arial"/>
        <a:buChar char="•"/>
        <a:defRPr sz="3240" kern="1200">
          <a:solidFill>
            <a:schemeClr val="tx1"/>
          </a:solidFill>
          <a:latin typeface="+mn-lt"/>
          <a:ea typeface="+mn-ea"/>
          <a:cs typeface="+mn-cs"/>
        </a:defRPr>
      </a:lvl4pPr>
      <a:lvl5pPr marL="3703320" indent="-411480" algn="l" defTabSz="1645920" rtl="0" eaLnBrk="1" latinLnBrk="0" hangingPunct="1">
        <a:lnSpc>
          <a:spcPct val="90000"/>
        </a:lnSpc>
        <a:spcBef>
          <a:spcPts val="900"/>
        </a:spcBef>
        <a:buFont typeface="Arial"/>
        <a:buChar char="•"/>
        <a:defRPr sz="3240" kern="1200">
          <a:solidFill>
            <a:schemeClr val="tx1"/>
          </a:solidFill>
          <a:latin typeface="+mn-lt"/>
          <a:ea typeface="+mn-ea"/>
          <a:cs typeface="+mn-cs"/>
        </a:defRPr>
      </a:lvl5pPr>
      <a:lvl6pPr marL="4526280" indent="-411480" algn="l" defTabSz="1645920" rtl="0" eaLnBrk="1" latinLnBrk="0" hangingPunct="1">
        <a:lnSpc>
          <a:spcPct val="90000"/>
        </a:lnSpc>
        <a:spcBef>
          <a:spcPts val="900"/>
        </a:spcBef>
        <a:buFont typeface="Arial"/>
        <a:buChar char="•"/>
        <a:defRPr sz="3240" kern="1200">
          <a:solidFill>
            <a:schemeClr val="tx1"/>
          </a:solidFill>
          <a:latin typeface="+mn-lt"/>
          <a:ea typeface="+mn-ea"/>
          <a:cs typeface="+mn-cs"/>
        </a:defRPr>
      </a:lvl6pPr>
      <a:lvl7pPr marL="5349240" indent="-411480" algn="l" defTabSz="1645920" rtl="0" eaLnBrk="1" latinLnBrk="0" hangingPunct="1">
        <a:lnSpc>
          <a:spcPct val="90000"/>
        </a:lnSpc>
        <a:spcBef>
          <a:spcPts val="900"/>
        </a:spcBef>
        <a:buFont typeface="Arial"/>
        <a:buChar char="•"/>
        <a:defRPr sz="3240" kern="1200">
          <a:solidFill>
            <a:schemeClr val="tx1"/>
          </a:solidFill>
          <a:latin typeface="+mn-lt"/>
          <a:ea typeface="+mn-ea"/>
          <a:cs typeface="+mn-cs"/>
        </a:defRPr>
      </a:lvl7pPr>
      <a:lvl8pPr marL="6172200" indent="-411480" algn="l" defTabSz="1645920" rtl="0" eaLnBrk="1" latinLnBrk="0" hangingPunct="1">
        <a:lnSpc>
          <a:spcPct val="90000"/>
        </a:lnSpc>
        <a:spcBef>
          <a:spcPts val="900"/>
        </a:spcBef>
        <a:buFont typeface="Arial"/>
        <a:buChar char="•"/>
        <a:defRPr sz="3240" kern="1200">
          <a:solidFill>
            <a:schemeClr val="tx1"/>
          </a:solidFill>
          <a:latin typeface="+mn-lt"/>
          <a:ea typeface="+mn-ea"/>
          <a:cs typeface="+mn-cs"/>
        </a:defRPr>
      </a:lvl8pPr>
      <a:lvl9pPr marL="6995160" indent="-411480" algn="l" defTabSz="1645920" rtl="0" eaLnBrk="1" latinLnBrk="0" hangingPunct="1">
        <a:lnSpc>
          <a:spcPct val="90000"/>
        </a:lnSpc>
        <a:spcBef>
          <a:spcPts val="900"/>
        </a:spcBef>
        <a:buFont typeface="Arial"/>
        <a:buChar char="•"/>
        <a:defRPr sz="3240" kern="1200">
          <a:solidFill>
            <a:schemeClr val="tx1"/>
          </a:solidFill>
          <a:latin typeface="+mn-lt"/>
          <a:ea typeface="+mn-ea"/>
          <a:cs typeface="+mn-cs"/>
        </a:defRPr>
      </a:lvl9pPr>
    </p:bodyStyle>
    <p:otherStyle>
      <a:defPPr>
        <a:defRPr lang="en-US"/>
      </a:defPPr>
      <a:lvl1pPr marL="0" algn="l" defTabSz="1645920" rtl="0" eaLnBrk="1" latinLnBrk="0" hangingPunct="1">
        <a:defRPr sz="3240" kern="1200">
          <a:solidFill>
            <a:schemeClr val="tx1"/>
          </a:solidFill>
          <a:latin typeface="+mn-lt"/>
          <a:ea typeface="+mn-ea"/>
          <a:cs typeface="+mn-cs"/>
        </a:defRPr>
      </a:lvl1pPr>
      <a:lvl2pPr marL="822960" algn="l" defTabSz="1645920" rtl="0" eaLnBrk="1" latinLnBrk="0" hangingPunct="1">
        <a:defRPr sz="3240" kern="1200">
          <a:solidFill>
            <a:schemeClr val="tx1"/>
          </a:solidFill>
          <a:latin typeface="+mn-lt"/>
          <a:ea typeface="+mn-ea"/>
          <a:cs typeface="+mn-cs"/>
        </a:defRPr>
      </a:lvl2pPr>
      <a:lvl3pPr marL="1645920" algn="l" defTabSz="1645920" rtl="0" eaLnBrk="1" latinLnBrk="0" hangingPunct="1">
        <a:defRPr sz="3240" kern="1200">
          <a:solidFill>
            <a:schemeClr val="tx1"/>
          </a:solidFill>
          <a:latin typeface="+mn-lt"/>
          <a:ea typeface="+mn-ea"/>
          <a:cs typeface="+mn-cs"/>
        </a:defRPr>
      </a:lvl3pPr>
      <a:lvl4pPr marL="2468880" algn="l" defTabSz="1645920" rtl="0" eaLnBrk="1" latinLnBrk="0" hangingPunct="1">
        <a:defRPr sz="3240" kern="1200">
          <a:solidFill>
            <a:schemeClr val="tx1"/>
          </a:solidFill>
          <a:latin typeface="+mn-lt"/>
          <a:ea typeface="+mn-ea"/>
          <a:cs typeface="+mn-cs"/>
        </a:defRPr>
      </a:lvl4pPr>
      <a:lvl5pPr marL="3291840" algn="l" defTabSz="1645920" rtl="0" eaLnBrk="1" latinLnBrk="0" hangingPunct="1">
        <a:defRPr sz="3240" kern="1200">
          <a:solidFill>
            <a:schemeClr val="tx1"/>
          </a:solidFill>
          <a:latin typeface="+mn-lt"/>
          <a:ea typeface="+mn-ea"/>
          <a:cs typeface="+mn-cs"/>
        </a:defRPr>
      </a:lvl5pPr>
      <a:lvl6pPr marL="4114800" algn="l" defTabSz="1645920" rtl="0" eaLnBrk="1" latinLnBrk="0" hangingPunct="1">
        <a:defRPr sz="3240" kern="1200">
          <a:solidFill>
            <a:schemeClr val="tx1"/>
          </a:solidFill>
          <a:latin typeface="+mn-lt"/>
          <a:ea typeface="+mn-ea"/>
          <a:cs typeface="+mn-cs"/>
        </a:defRPr>
      </a:lvl6pPr>
      <a:lvl7pPr marL="4937760" algn="l" defTabSz="1645920" rtl="0" eaLnBrk="1" latinLnBrk="0" hangingPunct="1">
        <a:defRPr sz="3240" kern="1200">
          <a:solidFill>
            <a:schemeClr val="tx1"/>
          </a:solidFill>
          <a:latin typeface="+mn-lt"/>
          <a:ea typeface="+mn-ea"/>
          <a:cs typeface="+mn-cs"/>
        </a:defRPr>
      </a:lvl7pPr>
      <a:lvl8pPr marL="5760720" algn="l" defTabSz="1645920" rtl="0" eaLnBrk="1" latinLnBrk="0" hangingPunct="1">
        <a:defRPr sz="3240" kern="1200">
          <a:solidFill>
            <a:schemeClr val="tx1"/>
          </a:solidFill>
          <a:latin typeface="+mn-lt"/>
          <a:ea typeface="+mn-ea"/>
          <a:cs typeface="+mn-cs"/>
        </a:defRPr>
      </a:lvl8pPr>
      <a:lvl9pPr marL="6583680" algn="l" defTabSz="1645920" rtl="0" eaLnBrk="1" latinLnBrk="0" hangingPunct="1">
        <a:defRPr sz="32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arxiv.org/abs/2201.01869" TargetMode="External"/><Relationship Id="rId7"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hyperlink" Target="https://www.hydroshare.org/resource/17c896843cf940339c3c3496d0c1c077/" TargetMode="External"/><Relationship Id="rId5" Type="http://schemas.openxmlformats.org/officeDocument/2006/relationships/hyperlink" Target="http://arxiv.org/abs/1912.08949" TargetMode="External"/><Relationship Id="rId10" Type="http://schemas.openxmlformats.org/officeDocument/2006/relationships/image" Target="../media/image5.png"/><Relationship Id="rId4" Type="http://schemas.openxmlformats.org/officeDocument/2006/relationships/hyperlink" Target="https://doi.org/10.5194/hess-21-5293-2017" TargetMode="Externa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1" name="Right Triangle 30">
            <a:extLst>
              <a:ext uri="{FF2B5EF4-FFF2-40B4-BE49-F238E27FC236}">
                <a16:creationId xmlns:a16="http://schemas.microsoft.com/office/drawing/2014/main" id="{C369CAE2-03EE-1242-568B-5F25120A49E1}"/>
              </a:ext>
            </a:extLst>
          </p:cNvPr>
          <p:cNvSpPr/>
          <p:nvPr/>
        </p:nvSpPr>
        <p:spPr>
          <a:xfrm>
            <a:off x="12235627" y="16931366"/>
            <a:ext cx="4468946" cy="3938954"/>
          </a:xfrm>
          <a:prstGeom prst="rtTriangle">
            <a:avLst/>
          </a:prstGeom>
          <a:solidFill>
            <a:srgbClr val="182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07812" y="821739"/>
            <a:ext cx="14188966" cy="1754326"/>
          </a:xfrm>
          <a:prstGeom prst="rect">
            <a:avLst/>
          </a:prstGeom>
          <a:noFill/>
        </p:spPr>
        <p:txBody>
          <a:bodyPr wrap="square" rtlCol="0">
            <a:spAutoFit/>
          </a:bodyPr>
          <a:lstStyle/>
          <a:p>
            <a:r>
              <a:rPr lang="en-US" sz="5400" b="1" dirty="0">
                <a:solidFill>
                  <a:schemeClr val="bg1"/>
                </a:solidFill>
                <a:latin typeface="ITC Franklin Gothic Std Demi Condensed" charset="0"/>
                <a:ea typeface="ITC Franklin Gothic Std Demi Condensed" charset="0"/>
                <a:cs typeface="ITC Franklin Gothic Std Demi Condensed" charset="0"/>
              </a:rPr>
              <a:t>Universal Approach to Science Time Series:</a:t>
            </a:r>
          </a:p>
          <a:p>
            <a:r>
              <a:rPr lang="en-US" sz="5400" b="1" dirty="0">
                <a:solidFill>
                  <a:schemeClr val="bg1"/>
                </a:solidFill>
                <a:latin typeface="ITC Franklin Gothic Std Demi Condensed" charset="0"/>
                <a:ea typeface="ITC Franklin Gothic Std Demi Condensed" charset="0"/>
                <a:cs typeface="ITC Franklin Gothic Std Demi Condensed" charset="0"/>
              </a:rPr>
              <a:t>Deep Learning on Hydrology</a:t>
            </a:r>
          </a:p>
        </p:txBody>
      </p:sp>
      <p:sp>
        <p:nvSpPr>
          <p:cNvPr id="10" name="TextBox 9"/>
          <p:cNvSpPr txBox="1"/>
          <p:nvPr/>
        </p:nvSpPr>
        <p:spPr>
          <a:xfrm>
            <a:off x="3563006" y="31672521"/>
            <a:ext cx="10748417" cy="646331"/>
          </a:xfrm>
          <a:prstGeom prst="rect">
            <a:avLst/>
          </a:prstGeom>
          <a:noFill/>
        </p:spPr>
        <p:txBody>
          <a:bodyPr wrap="square" rtlCol="0">
            <a:spAutoFit/>
          </a:bodyPr>
          <a:lstStyle/>
          <a:p>
            <a:r>
              <a:rPr lang="en-US" sz="3600" dirty="0">
                <a:solidFill>
                  <a:schemeClr val="bg1"/>
                </a:solidFill>
                <a:latin typeface="ITC Franklin Gothic Std Medium" charset="0"/>
                <a:ea typeface="ITC Franklin Gothic Std Medium" charset="0"/>
                <a:cs typeface="ITC Franklin Gothic Std Medium" charset="0"/>
              </a:rPr>
              <a:t>Computing for Global Challenges</a:t>
            </a:r>
          </a:p>
        </p:txBody>
      </p:sp>
      <p:sp>
        <p:nvSpPr>
          <p:cNvPr id="17" name="TextBox 16"/>
          <p:cNvSpPr txBox="1"/>
          <p:nvPr/>
        </p:nvSpPr>
        <p:spPr>
          <a:xfrm>
            <a:off x="1412424" y="3561977"/>
            <a:ext cx="8645976" cy="415498"/>
          </a:xfrm>
          <a:prstGeom prst="rect">
            <a:avLst/>
          </a:prstGeom>
          <a:noFill/>
        </p:spPr>
        <p:txBody>
          <a:bodyPr wrap="square" rtlCol="0">
            <a:spAutoFit/>
          </a:bodyPr>
          <a:lstStyle/>
          <a:p>
            <a:r>
              <a:rPr lang="en-US" sz="2100" dirty="0" err="1">
                <a:solidFill>
                  <a:srgbClr val="20304B"/>
                </a:solidFill>
                <a:latin typeface="ITC Franklin Gothic Std Book" charset="0"/>
                <a:ea typeface="ITC Franklin Gothic Std Book" charset="0"/>
                <a:cs typeface="ITC Franklin Gothic Std Book" charset="0"/>
              </a:rPr>
              <a:t>Junyang</a:t>
            </a:r>
            <a:r>
              <a:rPr lang="en-US" sz="2100" dirty="0">
                <a:solidFill>
                  <a:srgbClr val="20304B"/>
                </a:solidFill>
                <a:latin typeface="ITC Franklin Gothic Std Book" charset="0"/>
                <a:ea typeface="ITC Franklin Gothic Std Book" charset="0"/>
                <a:cs typeface="ITC Franklin Gothic Std Book" charset="0"/>
              </a:rPr>
              <a:t> He</a:t>
            </a:r>
          </a:p>
        </p:txBody>
      </p:sp>
      <p:sp>
        <p:nvSpPr>
          <p:cNvPr id="18" name="TextBox 17"/>
          <p:cNvSpPr txBox="1"/>
          <p:nvPr/>
        </p:nvSpPr>
        <p:spPr>
          <a:xfrm>
            <a:off x="1387857" y="3921445"/>
            <a:ext cx="8119503" cy="415498"/>
          </a:xfrm>
          <a:prstGeom prst="rect">
            <a:avLst/>
          </a:prstGeom>
          <a:noFill/>
        </p:spPr>
        <p:txBody>
          <a:bodyPr wrap="square" rtlCol="0">
            <a:spAutoFit/>
          </a:bodyPr>
          <a:lstStyle/>
          <a:p>
            <a:r>
              <a:rPr lang="en-US" sz="2100" dirty="0">
                <a:solidFill>
                  <a:srgbClr val="20304B"/>
                </a:solidFill>
                <a:latin typeface="Franklin Gothic Book" charset="0"/>
                <a:ea typeface="Franklin Gothic Book" charset="0"/>
                <a:cs typeface="Franklin Gothic Book" charset="0"/>
              </a:rPr>
              <a:t>Dr. Geoffrey Fox</a:t>
            </a:r>
          </a:p>
        </p:txBody>
      </p:sp>
      <p:sp>
        <p:nvSpPr>
          <p:cNvPr id="19" name="TextBox 18"/>
          <p:cNvSpPr txBox="1"/>
          <p:nvPr/>
        </p:nvSpPr>
        <p:spPr>
          <a:xfrm>
            <a:off x="1412424" y="4622783"/>
            <a:ext cx="9288020" cy="10125849"/>
          </a:xfrm>
          <a:prstGeom prst="rect">
            <a:avLst/>
          </a:prstGeom>
          <a:noFill/>
          <a:ln w="88900" cmpd="sng">
            <a:noFill/>
          </a:ln>
        </p:spPr>
        <p:txBody>
          <a:bodyPr wrap="square" rtlCol="0">
            <a:spAutoFit/>
          </a:bodyPr>
          <a:lstStyle/>
          <a:p>
            <a:r>
              <a:rPr lang="en-US" sz="2800" b="1" u="sng" dirty="0">
                <a:solidFill>
                  <a:srgbClr val="20304B"/>
                </a:solidFill>
                <a:latin typeface="ITC Franklin Gothic Std Demi" charset="0"/>
                <a:ea typeface="ITC Franklin Gothic Std Demi" charset="0"/>
                <a:cs typeface="ITC Franklin Gothic Std Demi" charset="0"/>
              </a:rPr>
              <a:t>Background</a:t>
            </a:r>
          </a:p>
          <a:p>
            <a:r>
              <a:rPr lang="en-US" sz="2800" b="1" dirty="0">
                <a:solidFill>
                  <a:srgbClr val="20304B"/>
                </a:solidFill>
                <a:latin typeface="ITC Franklin Gothic Std Demi" charset="0"/>
                <a:ea typeface="ITC Franklin Gothic Std Demi" charset="0"/>
                <a:cs typeface="ITC Franklin Gothic Std Demi" charset="0"/>
              </a:rPr>
              <a:t>AI for Science</a:t>
            </a:r>
          </a:p>
          <a:p>
            <a:pPr marL="342900" indent="-342900">
              <a:buFont typeface="Courier New" panose="02070309020205020404" pitchFamily="49" charset="0"/>
              <a:buChar char="o"/>
            </a:pPr>
            <a:r>
              <a:rPr lang="en-US" sz="2200" b="1" dirty="0">
                <a:solidFill>
                  <a:srgbClr val="20304B"/>
                </a:solidFill>
                <a:latin typeface="Franklin Gothic Book" panose="020B0503020102020204" pitchFamily="34" charset="0"/>
                <a:ea typeface="ITC Franklin Gothic Std Demi" charset="0"/>
                <a:cs typeface="ITC Franklin Gothic Std Demi" charset="0"/>
              </a:rPr>
              <a:t>Traditional science is driven by theories and differential equations. Predictions are made based on these established formulas.</a:t>
            </a:r>
          </a:p>
          <a:p>
            <a:pPr marL="342900" indent="-342900">
              <a:buFont typeface="Courier New" panose="02070309020205020404" pitchFamily="49" charset="0"/>
              <a:buChar char="o"/>
            </a:pPr>
            <a:r>
              <a:rPr lang="en-US" sz="2200" b="1" dirty="0">
                <a:solidFill>
                  <a:srgbClr val="20304B"/>
                </a:solidFill>
                <a:latin typeface="Franklin Gothic Book" panose="020B0503020102020204" pitchFamily="34" charset="0"/>
                <a:ea typeface="ITC Franklin Gothic Std Demi" charset="0"/>
                <a:cs typeface="ITC Franklin Gothic Std Demi" charset="0"/>
              </a:rPr>
              <a:t>New approach to science is driven by data. Predictions are made based on models that rely entirely or heavily on data. DL is used to learn the “hidden variables” and to find the complex formula behind a phenomenon. </a:t>
            </a:r>
          </a:p>
          <a:p>
            <a:pPr marL="342900" indent="-342900">
              <a:buFont typeface="Courier New" panose="02070309020205020404" pitchFamily="49" charset="0"/>
              <a:buChar char="o"/>
            </a:pPr>
            <a:endParaRPr lang="en-US" sz="2200" dirty="0">
              <a:solidFill>
                <a:srgbClr val="20304B"/>
              </a:solidFill>
              <a:latin typeface="Franklin Gothic Book" panose="020B0503020102020204" pitchFamily="34" charset="0"/>
              <a:ea typeface="ITC Franklin Gothic Std Demi" charset="0"/>
              <a:cs typeface="ITC Franklin Gothic Std Demi" charset="0"/>
            </a:endParaRPr>
          </a:p>
          <a:p>
            <a:pPr marL="342900" indent="-342900">
              <a:buFont typeface="Courier New" panose="02070309020205020404" pitchFamily="49" charset="0"/>
              <a:buChar char="o"/>
            </a:pPr>
            <a:endParaRPr lang="en-US" sz="2200" dirty="0">
              <a:solidFill>
                <a:srgbClr val="20304B"/>
              </a:solidFill>
              <a:latin typeface="Franklin Gothic Book" panose="020B0503020102020204" pitchFamily="34" charset="0"/>
              <a:ea typeface="ITC Franklin Gothic Std Demi" charset="0"/>
              <a:cs typeface="ITC Franklin Gothic Std Demi" charset="0"/>
            </a:endParaRPr>
          </a:p>
          <a:p>
            <a:endParaRPr lang="en-US" sz="2200" dirty="0">
              <a:solidFill>
                <a:srgbClr val="20304B"/>
              </a:solidFill>
              <a:latin typeface="Franklin Gothic Book" panose="020B0503020102020204" pitchFamily="34" charset="0"/>
              <a:ea typeface="ITC Franklin Gothic Std Demi" charset="0"/>
              <a:cs typeface="ITC Franklin Gothic Std Demi" charset="0"/>
            </a:endParaRPr>
          </a:p>
          <a:p>
            <a:pPr marL="342900" indent="-342900">
              <a:buFont typeface="Courier New" panose="02070309020205020404" pitchFamily="49" charset="0"/>
              <a:buChar char="o"/>
            </a:pPr>
            <a:endParaRPr lang="en-US" sz="2200" dirty="0">
              <a:solidFill>
                <a:srgbClr val="20304B"/>
              </a:solidFill>
              <a:latin typeface="Franklin Gothic Book" panose="020B0503020102020204" pitchFamily="34" charset="0"/>
              <a:ea typeface="ITC Franklin Gothic Std Demi" charset="0"/>
              <a:cs typeface="ITC Franklin Gothic Std Demi" charset="0"/>
            </a:endParaRPr>
          </a:p>
          <a:p>
            <a:pPr marL="342900" indent="-342900">
              <a:buFont typeface="Courier New" panose="02070309020205020404" pitchFamily="49" charset="0"/>
              <a:buChar char="o"/>
            </a:pPr>
            <a:endParaRPr lang="en-US" sz="2200" dirty="0">
              <a:solidFill>
                <a:srgbClr val="20304B"/>
              </a:solidFill>
              <a:latin typeface="Franklin Gothic Book" panose="020B0503020102020204" pitchFamily="34" charset="0"/>
              <a:ea typeface="ITC Franklin Gothic Std Demi" charset="0"/>
              <a:cs typeface="ITC Franklin Gothic Std Demi" charset="0"/>
            </a:endParaRPr>
          </a:p>
          <a:p>
            <a:endParaRPr lang="en-US" sz="2200" b="1" dirty="0">
              <a:solidFill>
                <a:srgbClr val="20304B"/>
              </a:solidFill>
              <a:latin typeface="Franklin Gothic Book" charset="0"/>
              <a:ea typeface="ITC Franklin Gothic Std Demi" charset="0"/>
              <a:cs typeface="ITC Franklin Gothic Std Demi" charset="0"/>
            </a:endParaRPr>
          </a:p>
          <a:p>
            <a:endParaRPr lang="en-US" sz="2200" b="1" dirty="0">
              <a:solidFill>
                <a:srgbClr val="20304B"/>
              </a:solidFill>
              <a:latin typeface="Franklin Gothic Book" charset="0"/>
              <a:ea typeface="ITC Franklin Gothic Std Demi" charset="0"/>
              <a:cs typeface="ITC Franklin Gothic Std Demi" charset="0"/>
            </a:endParaRPr>
          </a:p>
          <a:p>
            <a:endParaRPr lang="en-US" sz="2200" b="1" dirty="0">
              <a:solidFill>
                <a:srgbClr val="20304B"/>
              </a:solidFill>
              <a:latin typeface="Franklin Gothic Book" charset="0"/>
              <a:ea typeface="ITC Franklin Gothic Std Demi" charset="0"/>
              <a:cs typeface="ITC Franklin Gothic Std Demi" charset="0"/>
            </a:endParaRPr>
          </a:p>
          <a:p>
            <a:endParaRPr lang="en-US" sz="2800" b="1" dirty="0">
              <a:solidFill>
                <a:srgbClr val="20304B"/>
              </a:solidFill>
              <a:latin typeface="ITC Franklin Gothic Std Demi" charset="0"/>
              <a:ea typeface="ITC Franklin Gothic Std Demi" charset="0"/>
              <a:cs typeface="ITC Franklin Gothic Std Demi" charset="0"/>
            </a:endParaRPr>
          </a:p>
          <a:p>
            <a:endParaRPr lang="en-US" sz="2800" b="1" dirty="0">
              <a:solidFill>
                <a:srgbClr val="20304B"/>
              </a:solidFill>
              <a:latin typeface="ITC Franklin Gothic Std Demi" charset="0"/>
              <a:ea typeface="ITC Franklin Gothic Std Demi" charset="0"/>
              <a:cs typeface="ITC Franklin Gothic Std Demi" charset="0"/>
            </a:endParaRPr>
          </a:p>
          <a:p>
            <a:endParaRPr lang="en-US" sz="2800" b="1" dirty="0">
              <a:solidFill>
                <a:srgbClr val="20304B"/>
              </a:solidFill>
              <a:latin typeface="ITC Franklin Gothic Std Demi" charset="0"/>
              <a:ea typeface="ITC Franklin Gothic Std Demi" charset="0"/>
              <a:cs typeface="ITC Franklin Gothic Std Demi" charset="0"/>
            </a:endParaRPr>
          </a:p>
          <a:p>
            <a:r>
              <a:rPr lang="en-US" sz="2800" b="1" dirty="0">
                <a:solidFill>
                  <a:srgbClr val="20304B"/>
                </a:solidFill>
                <a:latin typeface="ITC Franklin Gothic Std Demi" charset="0"/>
                <a:ea typeface="ITC Franklin Gothic Std Demi" charset="0"/>
                <a:cs typeface="ITC Franklin Gothic Std Demi" charset="0"/>
              </a:rPr>
              <a:t>Science Time Series (Spatial Bag)</a:t>
            </a:r>
          </a:p>
          <a:p>
            <a:pPr marL="342900" indent="-342900">
              <a:buFont typeface="Courier New" panose="02070309020205020404" pitchFamily="49" charset="0"/>
              <a:buChar char="o"/>
            </a:pPr>
            <a:r>
              <a:rPr lang="en-US" sz="2200" b="1" dirty="0">
                <a:solidFill>
                  <a:srgbClr val="20304B"/>
                </a:solidFill>
                <a:latin typeface="Franklin Gothic Book" charset="0"/>
                <a:ea typeface="ITC Franklin Gothic Std Demi" charset="0"/>
                <a:cs typeface="ITC Franklin Gothic Std Demi" charset="0"/>
              </a:rPr>
              <a:t>Science time series involves groups of time series data collected at different geographic locations with different static data. </a:t>
            </a:r>
          </a:p>
          <a:p>
            <a:pPr marL="342900" indent="-342900">
              <a:buFont typeface="Courier New" panose="02070309020205020404" pitchFamily="49" charset="0"/>
              <a:buChar char="o"/>
            </a:pPr>
            <a:r>
              <a:rPr lang="en-US" sz="2200" b="1" dirty="0">
                <a:solidFill>
                  <a:srgbClr val="20304B"/>
                </a:solidFill>
                <a:latin typeface="Franklin Gothic Book" charset="0"/>
                <a:ea typeface="ITC Franklin Gothic Std Demi" charset="0"/>
                <a:cs typeface="ITC Franklin Gothic Std Demi" charset="0"/>
              </a:rPr>
              <a:t>In Hydrology, data includes a collection of 671 time series collected at 671 different catchments that vary by geological, soil, and climate characteristics.</a:t>
            </a:r>
          </a:p>
          <a:p>
            <a:pPr marL="342900" indent="-342900">
              <a:buFont typeface="Courier New" panose="02070309020205020404" pitchFamily="49" charset="0"/>
              <a:buChar char="o"/>
            </a:pPr>
            <a:r>
              <a:rPr lang="en-US" sz="2200" b="1" dirty="0">
                <a:solidFill>
                  <a:srgbClr val="20304B"/>
                </a:solidFill>
                <a:latin typeface="Franklin Gothic Book" charset="0"/>
                <a:ea typeface="ITC Franklin Gothic Std Demi" charset="0"/>
                <a:cs typeface="ITC Franklin Gothic Std Demi" charset="0"/>
              </a:rPr>
              <a:t>The Spatial Bag allows future forecasting in the y-direction and sequence-to-sequence mapping in the x-direction.</a:t>
            </a:r>
          </a:p>
          <a:p>
            <a:endParaRPr lang="en-US" sz="2200" b="1" dirty="0">
              <a:solidFill>
                <a:srgbClr val="20304B"/>
              </a:solidFill>
              <a:latin typeface="Franklin Gothic Book" charset="0"/>
              <a:ea typeface="ITC Franklin Gothic Std Demi" charset="0"/>
              <a:cs typeface="ITC Franklin Gothic Std Demi" charset="0"/>
            </a:endParaRPr>
          </a:p>
        </p:txBody>
      </p:sp>
      <p:sp>
        <p:nvSpPr>
          <p:cNvPr id="20" name="TextBox 19"/>
          <p:cNvSpPr txBox="1"/>
          <p:nvPr/>
        </p:nvSpPr>
        <p:spPr>
          <a:xfrm>
            <a:off x="1447384" y="25929721"/>
            <a:ext cx="9465998" cy="4154984"/>
          </a:xfrm>
          <a:prstGeom prst="rect">
            <a:avLst/>
          </a:prstGeom>
          <a:noFill/>
        </p:spPr>
        <p:txBody>
          <a:bodyPr wrap="square" rtlCol="0">
            <a:spAutoFit/>
          </a:bodyPr>
          <a:lstStyle/>
          <a:p>
            <a:r>
              <a:rPr lang="en-US" sz="2400" b="1" dirty="0">
                <a:solidFill>
                  <a:srgbClr val="20304B"/>
                </a:solidFill>
                <a:latin typeface="ITC Franklin Gothic Std Demi" charset="0"/>
                <a:ea typeface="ITC Franklin Gothic Std Demi" charset="0"/>
                <a:cs typeface="ITC Franklin Gothic Std Demi" charset="0"/>
              </a:rPr>
              <a:t>References</a:t>
            </a:r>
          </a:p>
          <a:p>
            <a:pPr marL="285750" indent="-285750">
              <a:buFont typeface="Courier New" panose="02070309020205020404" pitchFamily="49" charset="0"/>
              <a:buChar char="o"/>
            </a:pPr>
            <a:r>
              <a:rPr lang="en-US" sz="1800" b="1" dirty="0">
                <a:solidFill>
                  <a:srgbClr val="142341"/>
                </a:solidFill>
                <a:latin typeface="Franklin Gothic Book" panose="020B0503020102020204" pitchFamily="34" charset="0"/>
              </a:rPr>
              <a:t>G. Fox, J. Rundle, A. Donnellan, and B. Feng, “Earthquake nowcasting with Deep Learning,” </a:t>
            </a:r>
            <a:r>
              <a:rPr lang="en-US" sz="1800" b="1" i="1" dirty="0" err="1">
                <a:solidFill>
                  <a:srgbClr val="142341"/>
                </a:solidFill>
                <a:latin typeface="Franklin Gothic Book" panose="020B0503020102020204" pitchFamily="34" charset="0"/>
              </a:rPr>
              <a:t>arXiv.org</a:t>
            </a:r>
            <a:r>
              <a:rPr lang="en-US" sz="1800" b="1" dirty="0">
                <a:solidFill>
                  <a:srgbClr val="142341"/>
                </a:solidFill>
                <a:latin typeface="Franklin Gothic Book" panose="020B0503020102020204" pitchFamily="34" charset="0"/>
              </a:rPr>
              <a:t>, 18-Dec-2021, </a:t>
            </a:r>
            <a:r>
              <a:rPr lang="en-US" sz="1800" b="1" dirty="0">
                <a:solidFill>
                  <a:srgbClr val="142341"/>
                </a:solidFill>
                <a:latin typeface="Franklin Gothic Book" panose="020B0503020102020204" pitchFamily="34" charset="0"/>
                <a:hlinkClick r:id="rId3"/>
              </a:rPr>
              <a:t>https://arxiv.org/abs/2201.01869</a:t>
            </a:r>
            <a:r>
              <a:rPr lang="en-US" sz="1800" b="1" dirty="0">
                <a:solidFill>
                  <a:srgbClr val="142341"/>
                </a:solidFill>
                <a:latin typeface="Franklin Gothic Book" panose="020B0503020102020204" pitchFamily="34" charset="0"/>
              </a:rPr>
              <a:t>.</a:t>
            </a:r>
          </a:p>
          <a:p>
            <a:pPr marL="285750" indent="-285750">
              <a:buFont typeface="Courier New" panose="02070309020205020404" pitchFamily="49" charset="0"/>
              <a:buChar char="o"/>
            </a:pPr>
            <a:r>
              <a:rPr lang="en-US" sz="1800" b="1" dirty="0" err="1">
                <a:solidFill>
                  <a:srgbClr val="142341"/>
                </a:solidFill>
                <a:latin typeface="Franklin Gothic Book" panose="020B0503020102020204" pitchFamily="34" charset="0"/>
              </a:rPr>
              <a:t>Addor</a:t>
            </a:r>
            <a:r>
              <a:rPr lang="en-US" sz="1800" b="1" dirty="0">
                <a:solidFill>
                  <a:srgbClr val="142341"/>
                </a:solidFill>
                <a:latin typeface="Franklin Gothic Book" panose="020B0503020102020204" pitchFamily="34" charset="0"/>
              </a:rPr>
              <a:t>, N., Newman, A. J., Mizukami, N., and Clark, M. P.: The CAMELS data set: catchment attributes and meteorology for large-sample studies, </a:t>
            </a:r>
            <a:r>
              <a:rPr lang="en-US" sz="1800" b="1" dirty="0" err="1">
                <a:solidFill>
                  <a:srgbClr val="142341"/>
                </a:solidFill>
                <a:latin typeface="Franklin Gothic Book" panose="020B0503020102020204" pitchFamily="34" charset="0"/>
              </a:rPr>
              <a:t>Hydrol</a:t>
            </a:r>
            <a:r>
              <a:rPr lang="en-US" sz="1800" b="1" dirty="0">
                <a:solidFill>
                  <a:srgbClr val="142341"/>
                </a:solidFill>
                <a:latin typeface="Franklin Gothic Book" panose="020B0503020102020204" pitchFamily="34" charset="0"/>
              </a:rPr>
              <a:t>. Earth Syst. Sci., 21, 5293–5313, </a:t>
            </a:r>
            <a:r>
              <a:rPr lang="en-US" sz="1800" b="1" dirty="0">
                <a:solidFill>
                  <a:srgbClr val="142341"/>
                </a:solidFill>
                <a:latin typeface="Franklin Gothic Book" panose="020B0503020102020204" pitchFamily="34" charset="0"/>
                <a:hlinkClick r:id="rId4"/>
              </a:rPr>
              <a:t>https://doi.org/10.5194/hess-21-5293-2017</a:t>
            </a:r>
            <a:r>
              <a:rPr lang="en-US" sz="1800" b="1" dirty="0">
                <a:solidFill>
                  <a:srgbClr val="142341"/>
                </a:solidFill>
                <a:latin typeface="Franklin Gothic Book" panose="020B0503020102020204" pitchFamily="34" charset="0"/>
              </a:rPr>
              <a:t>.</a:t>
            </a:r>
          </a:p>
          <a:p>
            <a:pPr marL="285750" indent="-285750">
              <a:buFont typeface="Courier New" panose="02070309020205020404" pitchFamily="49" charset="0"/>
              <a:buChar char="o"/>
            </a:pPr>
            <a:r>
              <a:rPr lang="en-US" sz="1800" b="1" dirty="0">
                <a:solidFill>
                  <a:srgbClr val="142341"/>
                </a:solidFill>
                <a:latin typeface="Franklin Gothic Book" panose="020B0503020102020204" pitchFamily="34" charset="0"/>
              </a:rPr>
              <a:t>D. Feng, K. Fang, and C. Shen, “Enhancing streamflow forecast and extracting insights using long-short term memory networks with data integration at continental scales,” </a:t>
            </a:r>
            <a:r>
              <a:rPr lang="en-US" sz="1800" b="1" dirty="0" err="1">
                <a:solidFill>
                  <a:srgbClr val="142341"/>
                </a:solidFill>
                <a:latin typeface="Franklin Gothic Book" panose="020B0503020102020204" pitchFamily="34" charset="0"/>
              </a:rPr>
              <a:t>arXiv</a:t>
            </a:r>
            <a:r>
              <a:rPr lang="en-US" sz="1800" b="1" dirty="0">
                <a:solidFill>
                  <a:srgbClr val="142341"/>
                </a:solidFill>
                <a:latin typeface="Franklin Gothic Book" panose="020B0503020102020204" pitchFamily="34" charset="0"/>
              </a:rPr>
              <a:t> [</a:t>
            </a:r>
            <a:r>
              <a:rPr lang="en-US" sz="1800" b="1" dirty="0" err="1">
                <a:solidFill>
                  <a:srgbClr val="142341"/>
                </a:solidFill>
                <a:latin typeface="Franklin Gothic Book" panose="020B0503020102020204" pitchFamily="34" charset="0"/>
              </a:rPr>
              <a:t>cs.LG</a:t>
            </a:r>
            <a:r>
              <a:rPr lang="en-US" sz="1800" b="1" dirty="0">
                <a:solidFill>
                  <a:srgbClr val="142341"/>
                </a:solidFill>
                <a:latin typeface="Franklin Gothic Book" panose="020B0503020102020204" pitchFamily="34" charset="0"/>
              </a:rPr>
              <a:t>], 18-Dec-2019, </a:t>
            </a:r>
            <a:r>
              <a:rPr lang="en-US" sz="1800" b="1" dirty="0">
                <a:solidFill>
                  <a:srgbClr val="142341"/>
                </a:solidFill>
                <a:latin typeface="Franklin Gothic Book" panose="020B0503020102020204" pitchFamily="34" charset="0"/>
                <a:hlinkClick r:id="rId5"/>
              </a:rPr>
              <a:t>http://arxiv.org/abs/1912.08949</a:t>
            </a:r>
            <a:r>
              <a:rPr lang="en-US" sz="1800" b="1" dirty="0">
                <a:solidFill>
                  <a:srgbClr val="142341"/>
                </a:solidFill>
                <a:latin typeface="Franklin Gothic Book" panose="020B0503020102020204" pitchFamily="34" charset="0"/>
              </a:rPr>
              <a:t>.</a:t>
            </a:r>
          </a:p>
          <a:p>
            <a:pPr marL="285750" indent="-285750">
              <a:buFont typeface="Courier New" panose="02070309020205020404" pitchFamily="49" charset="0"/>
              <a:buChar char="o"/>
            </a:pPr>
            <a:r>
              <a:rPr lang="en-US" sz="1800" b="1" dirty="0" err="1">
                <a:solidFill>
                  <a:srgbClr val="142341"/>
                </a:solidFill>
                <a:latin typeface="Franklin Gothic Book" panose="020B0503020102020204" pitchFamily="34" charset="0"/>
              </a:rPr>
              <a:t>Kratzert</a:t>
            </a:r>
            <a:r>
              <a:rPr lang="en-US" sz="1800" b="1" dirty="0">
                <a:solidFill>
                  <a:srgbClr val="142341"/>
                </a:solidFill>
                <a:latin typeface="Franklin Gothic Book" panose="020B0503020102020204" pitchFamily="34" charset="0"/>
              </a:rPr>
              <a:t>, Frederik, “CAMELS Extended Maurer Forcing Data.” </a:t>
            </a:r>
            <a:r>
              <a:rPr lang="en-US" sz="1800" b="1" dirty="0">
                <a:solidFill>
                  <a:srgbClr val="142341"/>
                </a:solidFill>
                <a:latin typeface="Franklin Gothic Book" panose="020B0503020102020204" pitchFamily="34" charset="0"/>
                <a:hlinkClick r:id="rId6"/>
              </a:rPr>
              <a:t>https://www.hydroshare.org/resource/17c896843cf940339c3c3496d0c1c077/</a:t>
            </a:r>
            <a:r>
              <a:rPr lang="en-US" sz="1800" b="1" dirty="0">
                <a:solidFill>
                  <a:srgbClr val="142341"/>
                </a:solidFill>
                <a:latin typeface="Franklin Gothic Book" panose="020B0503020102020204" pitchFamily="34" charset="0"/>
              </a:rPr>
              <a:t>.</a:t>
            </a:r>
          </a:p>
          <a:p>
            <a:pPr marL="285750" indent="-285750">
              <a:buFont typeface="Courier New" panose="02070309020205020404" pitchFamily="49" charset="0"/>
              <a:buChar char="o"/>
            </a:pPr>
            <a:endParaRPr lang="en-US" sz="1800" b="1" dirty="0">
              <a:solidFill>
                <a:srgbClr val="142341"/>
              </a:solidFill>
              <a:latin typeface="Franklin Gothic Book" panose="020B0503020102020204" pitchFamily="34" charset="0"/>
            </a:endParaRPr>
          </a:p>
          <a:p>
            <a:pPr marL="285750" indent="-285750">
              <a:buFont typeface="Courier New" panose="02070309020205020404" pitchFamily="49" charset="0"/>
              <a:buChar char="o"/>
            </a:pPr>
            <a:endParaRPr lang="en-US" sz="1800" b="1" dirty="0">
              <a:solidFill>
                <a:srgbClr val="142341"/>
              </a:solidFill>
              <a:latin typeface="Franklin Gothic Book" panose="020B0503020102020204" pitchFamily="34" charset="0"/>
            </a:endParaRPr>
          </a:p>
          <a:p>
            <a:endParaRPr lang="en-US" sz="2400" b="1" dirty="0">
              <a:solidFill>
                <a:srgbClr val="20304B"/>
              </a:solidFill>
              <a:latin typeface="ITC Franklin Gothic Std Demi" charset="0"/>
              <a:ea typeface="ITC Franklin Gothic Std Demi" charset="0"/>
              <a:cs typeface="ITC Franklin Gothic Std Demi" charset="0"/>
            </a:endParaRPr>
          </a:p>
        </p:txBody>
      </p:sp>
      <p:sp>
        <p:nvSpPr>
          <p:cNvPr id="26" name="Rectangle 25"/>
          <p:cNvSpPr/>
          <p:nvPr/>
        </p:nvSpPr>
        <p:spPr>
          <a:xfrm>
            <a:off x="1447383" y="14878474"/>
            <a:ext cx="9465998" cy="5013445"/>
          </a:xfrm>
          <a:prstGeom prst="rect">
            <a:avLst/>
          </a:prstGeom>
          <a:solidFill>
            <a:srgbClr val="142341"/>
          </a:solidFill>
          <a:ln w="76200" cap="flat">
            <a:solidFill>
              <a:srgbClr val="E4772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13493150" y="21030446"/>
            <a:ext cx="5985938" cy="523220"/>
          </a:xfrm>
          <a:prstGeom prst="rect">
            <a:avLst/>
          </a:prstGeom>
          <a:noFill/>
        </p:spPr>
        <p:txBody>
          <a:bodyPr wrap="square" rtlCol="0">
            <a:spAutoFit/>
          </a:bodyPr>
          <a:lstStyle/>
          <a:p>
            <a:pPr algn="ctr"/>
            <a:r>
              <a:rPr lang="en-US" sz="2800" b="1" i="1" dirty="0">
                <a:solidFill>
                  <a:schemeClr val="tx1">
                    <a:lumMod val="65000"/>
                    <a:lumOff val="35000"/>
                  </a:schemeClr>
                </a:solidFill>
                <a:latin typeface="Bodoni Std Poster" charset="0"/>
                <a:ea typeface="Bodoni Std Poster" charset="0"/>
                <a:cs typeface="Bodoni Std Poster" charset="0"/>
              </a:rPr>
              <a:t>Figure #3. LSTM network architecture</a:t>
            </a:r>
          </a:p>
        </p:txBody>
      </p:sp>
      <p:sp>
        <p:nvSpPr>
          <p:cNvPr id="28" name="TextBox 27"/>
          <p:cNvSpPr txBox="1"/>
          <p:nvPr/>
        </p:nvSpPr>
        <p:spPr>
          <a:xfrm>
            <a:off x="3715086" y="19950014"/>
            <a:ext cx="5384800" cy="523220"/>
          </a:xfrm>
          <a:prstGeom prst="rect">
            <a:avLst/>
          </a:prstGeom>
          <a:noFill/>
        </p:spPr>
        <p:txBody>
          <a:bodyPr wrap="square" rtlCol="0">
            <a:spAutoFit/>
          </a:bodyPr>
          <a:lstStyle/>
          <a:p>
            <a:pPr algn="ctr"/>
            <a:r>
              <a:rPr lang="en-US" sz="2800" b="1" i="1" dirty="0">
                <a:solidFill>
                  <a:schemeClr val="tx1">
                    <a:lumMod val="65000"/>
                    <a:lumOff val="35000"/>
                  </a:schemeClr>
                </a:solidFill>
                <a:latin typeface="Bodoni Std Poster" charset="0"/>
                <a:ea typeface="Bodoni Std Poster" charset="0"/>
                <a:cs typeface="Bodoni Std Poster" charset="0"/>
              </a:rPr>
              <a:t>Figure #2. Spatial bag structure. </a:t>
            </a:r>
          </a:p>
        </p:txBody>
      </p:sp>
      <p:sp>
        <p:nvSpPr>
          <p:cNvPr id="3" name="TextBox 2">
            <a:extLst>
              <a:ext uri="{FF2B5EF4-FFF2-40B4-BE49-F238E27FC236}">
                <a16:creationId xmlns:a16="http://schemas.microsoft.com/office/drawing/2014/main" id="{DFB1BF72-0E84-E998-AFF5-BE1AC24A125D}"/>
              </a:ext>
            </a:extLst>
          </p:cNvPr>
          <p:cNvSpPr txBox="1"/>
          <p:nvPr/>
        </p:nvSpPr>
        <p:spPr>
          <a:xfrm>
            <a:off x="11478207" y="4373166"/>
            <a:ext cx="9054969" cy="4093428"/>
          </a:xfrm>
          <a:prstGeom prst="rect">
            <a:avLst/>
          </a:prstGeom>
          <a:noFill/>
        </p:spPr>
        <p:txBody>
          <a:bodyPr wrap="square" rtlCol="0">
            <a:spAutoFit/>
          </a:bodyPr>
          <a:lstStyle/>
          <a:p>
            <a:r>
              <a:rPr lang="en-US" sz="2800" b="1" u="sng" dirty="0">
                <a:solidFill>
                  <a:srgbClr val="20304B"/>
                </a:solidFill>
                <a:latin typeface="ITC Franklin Gothic Std Demi" charset="0"/>
                <a:ea typeface="ITC Franklin Gothic Std Demi" charset="0"/>
                <a:cs typeface="ITC Franklin Gothic Std Demi" charset="0"/>
              </a:rPr>
              <a:t>Goals</a:t>
            </a:r>
          </a:p>
          <a:p>
            <a:r>
              <a:rPr lang="en-US" sz="2800" b="1" dirty="0">
                <a:solidFill>
                  <a:srgbClr val="20304B"/>
                </a:solidFill>
                <a:latin typeface="ITC Franklin Gothic Std Demi" charset="0"/>
                <a:ea typeface="ITC Franklin Gothic Std Demi" charset="0"/>
                <a:cs typeface="ITC Franklin Gothic Std Demi" charset="0"/>
              </a:rPr>
              <a:t>Overall Goal: Universal Approach to Science Time Series</a:t>
            </a:r>
          </a:p>
          <a:p>
            <a:pPr marL="342900" indent="-342900">
              <a:buFont typeface="Courier New" panose="02070309020205020404" pitchFamily="49" charset="0"/>
              <a:buChar char="o"/>
            </a:pPr>
            <a:r>
              <a:rPr lang="en-US" sz="2200" b="1" dirty="0">
                <a:solidFill>
                  <a:srgbClr val="20304B"/>
                </a:solidFill>
                <a:latin typeface="Franklin Gothic Book" charset="0"/>
                <a:ea typeface="Franklin Gothic Book" charset="0"/>
                <a:cs typeface="Franklin Gothic Book" charset="0"/>
              </a:rPr>
              <a:t>Establish the standard procedure to predicting science/spatial bag time series with Hydrology, Earthquake Nowcasting, and COVID models.</a:t>
            </a:r>
          </a:p>
          <a:p>
            <a:endParaRPr lang="en-US" sz="2200" b="1" dirty="0">
              <a:solidFill>
                <a:srgbClr val="20304B"/>
              </a:solidFill>
              <a:latin typeface="Franklin Gothic Book" charset="0"/>
              <a:ea typeface="Franklin Gothic Book" charset="0"/>
              <a:cs typeface="Franklin Gothic Book" charset="0"/>
            </a:endParaRPr>
          </a:p>
          <a:p>
            <a:r>
              <a:rPr lang="en-US" sz="2800" b="1" dirty="0">
                <a:solidFill>
                  <a:srgbClr val="20304B"/>
                </a:solidFill>
                <a:latin typeface="ITC Franklin Gothic Std Demi" charset="0"/>
                <a:ea typeface="ITC Franklin Gothic Std Demi" charset="0"/>
                <a:cs typeface="ITC Franklin Gothic Std Demi" charset="0"/>
              </a:rPr>
              <a:t>Current Goal: Build Hydrology Model for US, UK, and Chile</a:t>
            </a:r>
          </a:p>
          <a:p>
            <a:pPr marL="342900" indent="-342900">
              <a:buFont typeface="Courier New" panose="02070309020205020404" pitchFamily="49" charset="0"/>
              <a:buChar char="o"/>
            </a:pPr>
            <a:r>
              <a:rPr lang="en-US" sz="2200" b="1" dirty="0">
                <a:solidFill>
                  <a:srgbClr val="20304B"/>
                </a:solidFill>
                <a:latin typeface="Franklin Gothic Book" charset="0"/>
                <a:ea typeface="Franklin Gothic Book" charset="0"/>
                <a:cs typeface="Franklin Gothic Book" charset="0"/>
              </a:rPr>
              <a:t>Process input data from US, UK, and Chile to contain the same static and dynamic variables.</a:t>
            </a:r>
          </a:p>
          <a:p>
            <a:pPr marL="342900" indent="-342900">
              <a:buFont typeface="Courier New" panose="02070309020205020404" pitchFamily="49" charset="0"/>
              <a:buChar char="o"/>
            </a:pPr>
            <a:r>
              <a:rPr lang="en-US" sz="2200" b="1" dirty="0">
                <a:solidFill>
                  <a:srgbClr val="20304B"/>
                </a:solidFill>
                <a:latin typeface="Franklin Gothic Book" charset="0"/>
                <a:ea typeface="Franklin Gothic Book" charset="0"/>
                <a:cs typeface="Franklin Gothic Book" charset="0"/>
              </a:rPr>
              <a:t>Run LSTM and Science Transformer models for predictions in US, UK, and Chile.</a:t>
            </a:r>
          </a:p>
          <a:p>
            <a:pPr marL="342900" indent="-342900">
              <a:buFont typeface="Courier New" panose="02070309020205020404" pitchFamily="49" charset="0"/>
              <a:buChar char="o"/>
            </a:pPr>
            <a:r>
              <a:rPr lang="en-US" sz="2200" b="1" dirty="0">
                <a:solidFill>
                  <a:srgbClr val="20304B"/>
                </a:solidFill>
                <a:latin typeface="Franklin Gothic Book" charset="0"/>
                <a:ea typeface="Franklin Gothic Book" charset="0"/>
                <a:cs typeface="Franklin Gothic Book" charset="0"/>
              </a:rPr>
              <a:t>Compare LSTM vs. Science Transformer in predictions and model fit.</a:t>
            </a:r>
          </a:p>
        </p:txBody>
      </p:sp>
      <p:sp>
        <p:nvSpPr>
          <p:cNvPr id="4" name="TextBox 3">
            <a:extLst>
              <a:ext uri="{FF2B5EF4-FFF2-40B4-BE49-F238E27FC236}">
                <a16:creationId xmlns:a16="http://schemas.microsoft.com/office/drawing/2014/main" id="{EBF370F9-5D9A-CDCB-70E4-4AA4ACB68980}"/>
              </a:ext>
            </a:extLst>
          </p:cNvPr>
          <p:cNvSpPr txBox="1"/>
          <p:nvPr/>
        </p:nvSpPr>
        <p:spPr>
          <a:xfrm>
            <a:off x="1386564" y="20918797"/>
            <a:ext cx="9465998" cy="4431983"/>
          </a:xfrm>
          <a:prstGeom prst="rect">
            <a:avLst/>
          </a:prstGeom>
          <a:noFill/>
        </p:spPr>
        <p:txBody>
          <a:bodyPr wrap="square" rtlCol="0">
            <a:spAutoFit/>
          </a:bodyPr>
          <a:lstStyle/>
          <a:p>
            <a:r>
              <a:rPr lang="en-US" sz="2800" b="1" u="sng" dirty="0">
                <a:solidFill>
                  <a:srgbClr val="20304B"/>
                </a:solidFill>
                <a:latin typeface="ITC Franklin Gothic Std Demi" charset="0"/>
                <a:ea typeface="ITC Franklin Gothic Std Demi" charset="0"/>
                <a:cs typeface="ITC Franklin Gothic Std Demi" charset="0"/>
              </a:rPr>
              <a:t>Future Work</a:t>
            </a:r>
          </a:p>
          <a:p>
            <a:r>
              <a:rPr lang="en-US" sz="2800" b="1" dirty="0">
                <a:solidFill>
                  <a:srgbClr val="20304B"/>
                </a:solidFill>
                <a:latin typeface="ITC Franklin Gothic Std Demi" charset="0"/>
                <a:ea typeface="ITC Franklin Gothic Std Demi" charset="0"/>
                <a:cs typeface="ITC Franklin Gothic Std Demi" charset="0"/>
              </a:rPr>
              <a:t>Science Transformer and TFT Model</a:t>
            </a:r>
          </a:p>
          <a:p>
            <a:pPr marL="342900" indent="-342900">
              <a:buFont typeface="Courier New" panose="02070309020205020404" pitchFamily="49" charset="0"/>
              <a:buChar char="o"/>
            </a:pPr>
            <a:r>
              <a:rPr lang="en-US" sz="2200" b="1" dirty="0">
                <a:solidFill>
                  <a:srgbClr val="20304B"/>
                </a:solidFill>
                <a:latin typeface="Franklin Gothic Book" panose="020B0503020102020204" pitchFamily="34" charset="0"/>
                <a:ea typeface="ITC Franklin Gothic Std Demi" charset="0"/>
                <a:cs typeface="ITC Franklin Gothic Std Demi" charset="0"/>
              </a:rPr>
              <a:t>Set up Science Transformer and Google’s TFT model with the same Hydrology training data from US, UK, and Chile.</a:t>
            </a:r>
          </a:p>
          <a:p>
            <a:pPr marL="342900" indent="-342900">
              <a:buFont typeface="Courier New" panose="02070309020205020404" pitchFamily="49" charset="0"/>
              <a:buChar char="o"/>
            </a:pPr>
            <a:r>
              <a:rPr lang="en-US" sz="2200" b="1" dirty="0">
                <a:solidFill>
                  <a:srgbClr val="20304B"/>
                </a:solidFill>
                <a:latin typeface="Franklin Gothic Book" panose="020B0503020102020204" pitchFamily="34" charset="0"/>
                <a:ea typeface="ITC Franklin Gothic Std Demi" charset="0"/>
                <a:cs typeface="ITC Franklin Gothic Std Demi" charset="0"/>
              </a:rPr>
              <a:t>Compare model efficiencies between LSTM and the two Transformer models widely used to deal with sequence-to-sequence mapping in NLP.</a:t>
            </a:r>
          </a:p>
          <a:p>
            <a:pPr marL="342900" indent="-342900">
              <a:buFont typeface="Courier New" panose="02070309020205020404" pitchFamily="49" charset="0"/>
              <a:buChar char="o"/>
            </a:pPr>
            <a:endParaRPr lang="en-US" sz="2200" dirty="0">
              <a:solidFill>
                <a:srgbClr val="20304B"/>
              </a:solidFill>
              <a:latin typeface="Franklin Gothic Book" panose="020B0503020102020204" pitchFamily="34" charset="0"/>
              <a:ea typeface="ITC Franklin Gothic Std Demi" charset="0"/>
              <a:cs typeface="ITC Franklin Gothic Std Demi" charset="0"/>
            </a:endParaRPr>
          </a:p>
          <a:p>
            <a:r>
              <a:rPr lang="en-US" sz="2800" b="1" dirty="0">
                <a:solidFill>
                  <a:srgbClr val="20304B"/>
                </a:solidFill>
                <a:latin typeface="ITC Franklin Gothic Std Demi" charset="0"/>
                <a:ea typeface="ITC Franklin Gothic Std Demi" charset="0"/>
                <a:cs typeface="ITC Franklin Gothic Std Demi" charset="0"/>
              </a:rPr>
              <a:t>Transfer Learning</a:t>
            </a:r>
          </a:p>
          <a:p>
            <a:pPr marL="342900" indent="-342900">
              <a:buFont typeface="Courier New" panose="02070309020205020404" pitchFamily="49" charset="0"/>
              <a:buChar char="o"/>
            </a:pPr>
            <a:r>
              <a:rPr lang="en-US" sz="2200" b="1" dirty="0">
                <a:solidFill>
                  <a:srgbClr val="20304B"/>
                </a:solidFill>
                <a:latin typeface="Franklin Gothic Book" charset="0"/>
                <a:ea typeface="Franklin Gothic Book" charset="0"/>
                <a:cs typeface="Franklin Gothic Book" charset="0"/>
              </a:rPr>
              <a:t>Utilize structure of the science time series to perform sequence-to-sequence learning.</a:t>
            </a:r>
          </a:p>
          <a:p>
            <a:pPr marL="342900" indent="-342900">
              <a:buFont typeface="Courier New" panose="02070309020205020404" pitchFamily="49" charset="0"/>
              <a:buChar char="o"/>
            </a:pPr>
            <a:r>
              <a:rPr lang="en-US" sz="2200" b="1" dirty="0">
                <a:solidFill>
                  <a:srgbClr val="20304B"/>
                </a:solidFill>
                <a:latin typeface="Franklin Gothic Book" charset="0"/>
                <a:ea typeface="Franklin Gothic Book" charset="0"/>
                <a:cs typeface="Franklin Gothic Book" charset="0"/>
              </a:rPr>
              <a:t>Train model with CAMELS data from US and predict Hydrological characteristics of UK and Chile with local static variables.</a:t>
            </a:r>
          </a:p>
        </p:txBody>
      </p:sp>
      <p:pic>
        <p:nvPicPr>
          <p:cNvPr id="14" name="Picture 13" descr="Background pattern&#10;&#10;Description automatically generated with low confidence">
            <a:extLst>
              <a:ext uri="{FF2B5EF4-FFF2-40B4-BE49-F238E27FC236}">
                <a16:creationId xmlns:a16="http://schemas.microsoft.com/office/drawing/2014/main" id="{6A3686C0-DEC8-B8A8-2FE9-16BF72ED3028}"/>
              </a:ext>
            </a:extLst>
          </p:cNvPr>
          <p:cNvPicPr>
            <a:picLocks noChangeAspect="1"/>
          </p:cNvPicPr>
          <p:nvPr/>
        </p:nvPicPr>
        <p:blipFill>
          <a:blip r:embed="rId7"/>
          <a:stretch>
            <a:fillRect/>
          </a:stretch>
        </p:blipFill>
        <p:spPr>
          <a:xfrm>
            <a:off x="1636115" y="15003582"/>
            <a:ext cx="9064329" cy="4763228"/>
          </a:xfrm>
          <a:prstGeom prst="rect">
            <a:avLst/>
          </a:prstGeom>
        </p:spPr>
      </p:pic>
      <p:sp>
        <p:nvSpPr>
          <p:cNvPr id="15" name="Rectangle 14">
            <a:extLst>
              <a:ext uri="{FF2B5EF4-FFF2-40B4-BE49-F238E27FC236}">
                <a16:creationId xmlns:a16="http://schemas.microsoft.com/office/drawing/2014/main" id="{5E9C4067-F72B-BFD9-AFCF-77E7B1D52EA1}"/>
              </a:ext>
            </a:extLst>
          </p:cNvPr>
          <p:cNvSpPr/>
          <p:nvPr/>
        </p:nvSpPr>
        <p:spPr>
          <a:xfrm>
            <a:off x="2183603" y="8342587"/>
            <a:ext cx="4512165" cy="1917387"/>
          </a:xfrm>
          <a:prstGeom prst="rect">
            <a:avLst/>
          </a:prstGeom>
          <a:solidFill>
            <a:srgbClr val="E67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6B07F390-595D-FCA0-738E-4B876767E88E}"/>
              </a:ext>
            </a:extLst>
          </p:cNvPr>
          <p:cNvSpPr txBox="1"/>
          <p:nvPr/>
        </p:nvSpPr>
        <p:spPr>
          <a:xfrm>
            <a:off x="1412424" y="10227825"/>
            <a:ext cx="7615972" cy="523220"/>
          </a:xfrm>
          <a:prstGeom prst="rect">
            <a:avLst/>
          </a:prstGeom>
          <a:noFill/>
        </p:spPr>
        <p:txBody>
          <a:bodyPr wrap="square" rtlCol="0">
            <a:spAutoFit/>
          </a:bodyPr>
          <a:lstStyle/>
          <a:p>
            <a:pPr algn="ctr"/>
            <a:r>
              <a:rPr lang="en-US" sz="2800" b="1" i="1" dirty="0">
                <a:solidFill>
                  <a:schemeClr val="tx1">
                    <a:lumMod val="65000"/>
                    <a:lumOff val="35000"/>
                  </a:schemeClr>
                </a:solidFill>
                <a:latin typeface="Bodoni Std Poster" charset="0"/>
                <a:ea typeface="Bodoni Std Poster" charset="0"/>
                <a:cs typeface="Bodoni Std Poster" charset="0"/>
              </a:rPr>
              <a:t>Figure #1. Theory driven vs. data-driven science </a:t>
            </a:r>
          </a:p>
        </p:txBody>
      </p:sp>
      <p:sp>
        <p:nvSpPr>
          <p:cNvPr id="21" name="TextBox 20">
            <a:extLst>
              <a:ext uri="{FF2B5EF4-FFF2-40B4-BE49-F238E27FC236}">
                <a16:creationId xmlns:a16="http://schemas.microsoft.com/office/drawing/2014/main" id="{80B1384E-16A3-BCC6-0975-EAD4C4649D33}"/>
              </a:ext>
            </a:extLst>
          </p:cNvPr>
          <p:cNvSpPr txBox="1"/>
          <p:nvPr/>
        </p:nvSpPr>
        <p:spPr>
          <a:xfrm>
            <a:off x="11478208" y="9162795"/>
            <a:ext cx="9054968" cy="6555641"/>
          </a:xfrm>
          <a:prstGeom prst="rect">
            <a:avLst/>
          </a:prstGeom>
          <a:noFill/>
        </p:spPr>
        <p:txBody>
          <a:bodyPr wrap="square" rtlCol="0">
            <a:spAutoFit/>
          </a:bodyPr>
          <a:lstStyle/>
          <a:p>
            <a:r>
              <a:rPr lang="en-US" sz="2800" b="1" u="sng" dirty="0">
                <a:solidFill>
                  <a:srgbClr val="20304B"/>
                </a:solidFill>
                <a:latin typeface="ITC Franklin Gothic Std Demi" charset="0"/>
                <a:ea typeface="ITC Franklin Gothic Std Demi" charset="0"/>
                <a:cs typeface="ITC Franklin Gothic Std Demi" charset="0"/>
              </a:rPr>
              <a:t>Current Work</a:t>
            </a:r>
          </a:p>
          <a:p>
            <a:r>
              <a:rPr lang="en-US" sz="2800" b="1" dirty="0">
                <a:solidFill>
                  <a:srgbClr val="20304B"/>
                </a:solidFill>
                <a:latin typeface="ITC Franklin Gothic Std Demi" charset="0"/>
                <a:ea typeface="ITC Franklin Gothic Std Demi" charset="0"/>
                <a:cs typeface="ITC Franklin Gothic Std Demi" charset="0"/>
              </a:rPr>
              <a:t>Data Collection and Preprocessing</a:t>
            </a:r>
          </a:p>
          <a:p>
            <a:pPr marL="342900" indent="-342900">
              <a:buFont typeface="Courier New" panose="02070309020205020404" pitchFamily="49" charset="0"/>
              <a:buChar char="o"/>
            </a:pPr>
            <a:r>
              <a:rPr lang="en-US" sz="2200" b="1" dirty="0">
                <a:solidFill>
                  <a:srgbClr val="20304B"/>
                </a:solidFill>
                <a:latin typeface="Franklin Gothic Book" panose="020B0503020102020204" pitchFamily="34" charset="0"/>
                <a:ea typeface="Franklin Gothic Book" charset="0"/>
                <a:cs typeface="Franklin Gothic Book" charset="0"/>
              </a:rPr>
              <a:t>Found Hydrology data for UK and Chile based the standards set by the CAMELS-US hydrometeorological forcing data taken from 671 catchments in the US.</a:t>
            </a:r>
          </a:p>
          <a:p>
            <a:pPr marL="342900" indent="-342900">
              <a:buFont typeface="Courier New" panose="02070309020205020404" pitchFamily="49" charset="0"/>
              <a:buChar char="o"/>
            </a:pPr>
            <a:r>
              <a:rPr lang="en-US" sz="2200" b="1" dirty="0">
                <a:solidFill>
                  <a:srgbClr val="20304B"/>
                </a:solidFill>
                <a:latin typeface="Franklin Gothic Book" panose="020B0503020102020204" pitchFamily="34" charset="0"/>
                <a:ea typeface="ITC Franklin Gothic Std Demi" charset="0"/>
                <a:cs typeface="ITC Franklin Gothic Std Demi" charset="0"/>
              </a:rPr>
              <a:t>Removed static and dynamic variables that are not present in all three datasets and unified the format of the filtered data.</a:t>
            </a:r>
          </a:p>
          <a:p>
            <a:endParaRPr lang="en-US" sz="2800" b="1" dirty="0">
              <a:solidFill>
                <a:srgbClr val="20304B"/>
              </a:solidFill>
              <a:latin typeface="ITC Franklin Gothic Std Demi" charset="0"/>
              <a:ea typeface="ITC Franklin Gothic Std Demi" charset="0"/>
              <a:cs typeface="ITC Franklin Gothic Std Demi" charset="0"/>
            </a:endParaRPr>
          </a:p>
          <a:p>
            <a:r>
              <a:rPr lang="en-US" sz="2800" b="1" dirty="0">
                <a:solidFill>
                  <a:srgbClr val="20304B"/>
                </a:solidFill>
                <a:latin typeface="ITC Franklin Gothic Std Demi" charset="0"/>
                <a:ea typeface="ITC Franklin Gothic Std Demi" charset="0"/>
                <a:cs typeface="ITC Franklin Gothic Std Demi" charset="0"/>
              </a:rPr>
              <a:t>LSTM Model Training</a:t>
            </a:r>
          </a:p>
          <a:p>
            <a:pPr marL="342900" indent="-342900">
              <a:buFont typeface="Courier New" panose="02070309020205020404" pitchFamily="49" charset="0"/>
              <a:buChar char="o"/>
            </a:pPr>
            <a:r>
              <a:rPr lang="en-US" sz="2200" b="1" dirty="0">
                <a:solidFill>
                  <a:srgbClr val="20304B"/>
                </a:solidFill>
                <a:latin typeface="Franklin Gothic Book" charset="0"/>
                <a:ea typeface="Franklin Gothic Book" charset="0"/>
                <a:cs typeface="Franklin Gothic Book" charset="0"/>
              </a:rPr>
              <a:t>Normalized input time series, numerical and categorical static data.</a:t>
            </a:r>
          </a:p>
          <a:p>
            <a:pPr marL="342900" indent="-342900">
              <a:buFont typeface="Courier New" panose="02070309020205020404" pitchFamily="49" charset="0"/>
              <a:buChar char="o"/>
            </a:pPr>
            <a:r>
              <a:rPr lang="en-US" sz="2200" b="1" dirty="0">
                <a:solidFill>
                  <a:srgbClr val="20304B"/>
                </a:solidFill>
                <a:latin typeface="Franklin Gothic Book" charset="0"/>
                <a:ea typeface="Franklin Gothic Book" charset="0"/>
                <a:cs typeface="Franklin Gothic Book" charset="0"/>
              </a:rPr>
              <a:t>Set up LSTM model with Mean Square Error (MSE) as loss function and Normalized Nash-Sutcliffe Model Efficiency (NNSE) coefficient as model performance monitor.</a:t>
            </a:r>
          </a:p>
          <a:p>
            <a:pPr marL="342900" indent="-342900">
              <a:buFont typeface="Courier New" panose="02070309020205020404" pitchFamily="49" charset="0"/>
              <a:buChar char="o"/>
            </a:pPr>
            <a:r>
              <a:rPr lang="en-US" sz="2200" b="1" dirty="0">
                <a:solidFill>
                  <a:srgbClr val="20304B"/>
                </a:solidFill>
                <a:latin typeface="Franklin Gothic Book" charset="0"/>
                <a:ea typeface="Franklin Gothic Book" charset="0"/>
                <a:cs typeface="Franklin Gothic Book" charset="0"/>
              </a:rPr>
              <a:t>Trained the model with a sequence length of 21 days and an epoch size of 50.</a:t>
            </a:r>
          </a:p>
          <a:p>
            <a:pPr marL="342900" indent="-342900">
              <a:buFont typeface="Courier New" panose="02070309020205020404" pitchFamily="49" charset="0"/>
              <a:buChar char="o"/>
            </a:pPr>
            <a:r>
              <a:rPr lang="en-US" sz="2200" b="1" dirty="0">
                <a:solidFill>
                  <a:srgbClr val="20304B"/>
                </a:solidFill>
                <a:latin typeface="Franklin Gothic Book" charset="0"/>
                <a:ea typeface="Franklin Gothic Book" charset="0"/>
                <a:cs typeface="Franklin Gothic Book" charset="0"/>
              </a:rPr>
              <a:t>The LSTM network consisted of an input layer, a dense/MLP encoder layer, two LSTM layers, a dense/MLP decoder layer, and an output layer. </a:t>
            </a:r>
          </a:p>
          <a:p>
            <a:pPr marL="342900" indent="-342900">
              <a:buFont typeface="Courier New" panose="02070309020205020404" pitchFamily="49" charset="0"/>
              <a:buChar char="o"/>
            </a:pPr>
            <a:endParaRPr lang="en-US" sz="2200" dirty="0">
              <a:solidFill>
                <a:srgbClr val="20304B"/>
              </a:solidFill>
              <a:latin typeface="Franklin Gothic Book" charset="0"/>
              <a:ea typeface="Franklin Gothic Book" charset="0"/>
              <a:cs typeface="Franklin Gothic Book" charset="0"/>
            </a:endParaRPr>
          </a:p>
        </p:txBody>
      </p:sp>
      <p:sp>
        <p:nvSpPr>
          <p:cNvPr id="30" name="Right Triangle 29">
            <a:extLst>
              <a:ext uri="{FF2B5EF4-FFF2-40B4-BE49-F238E27FC236}">
                <a16:creationId xmlns:a16="http://schemas.microsoft.com/office/drawing/2014/main" id="{0589A5D1-234D-A287-8E37-8D9407F95123}"/>
              </a:ext>
            </a:extLst>
          </p:cNvPr>
          <p:cNvSpPr/>
          <p:nvPr/>
        </p:nvSpPr>
        <p:spPr>
          <a:xfrm rot="10800000">
            <a:off x="15813190" y="15896608"/>
            <a:ext cx="4468946" cy="3938954"/>
          </a:xfrm>
          <a:prstGeom prst="rtTriangle">
            <a:avLst/>
          </a:prstGeom>
          <a:solidFill>
            <a:srgbClr val="E477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Table&#10;&#10;Description automatically generated">
            <a:extLst>
              <a:ext uri="{FF2B5EF4-FFF2-40B4-BE49-F238E27FC236}">
                <a16:creationId xmlns:a16="http://schemas.microsoft.com/office/drawing/2014/main" id="{CB7E0510-F4E6-2C53-7A42-8BDBA00490E8}"/>
              </a:ext>
            </a:extLst>
          </p:cNvPr>
          <p:cNvPicPr>
            <a:picLocks noChangeAspect="1"/>
          </p:cNvPicPr>
          <p:nvPr/>
        </p:nvPicPr>
        <p:blipFill>
          <a:blip r:embed="rId8"/>
          <a:stretch>
            <a:fillRect/>
          </a:stretch>
        </p:blipFill>
        <p:spPr>
          <a:xfrm>
            <a:off x="12602842" y="16214908"/>
            <a:ext cx="7315200" cy="4165600"/>
          </a:xfrm>
          <a:prstGeom prst="rect">
            <a:avLst/>
          </a:prstGeom>
          <a:ln w="38100">
            <a:solidFill>
              <a:srgbClr val="142341"/>
            </a:solidFill>
          </a:ln>
        </p:spPr>
      </p:pic>
      <p:pic>
        <p:nvPicPr>
          <p:cNvPr id="11" name="Picture 10" descr="Diagram&#10;&#10;Description automatically generated">
            <a:extLst>
              <a:ext uri="{FF2B5EF4-FFF2-40B4-BE49-F238E27FC236}">
                <a16:creationId xmlns:a16="http://schemas.microsoft.com/office/drawing/2014/main" id="{1E5A9668-9345-91A2-855B-2BF246FE0465}"/>
              </a:ext>
            </a:extLst>
          </p:cNvPr>
          <p:cNvPicPr>
            <a:picLocks noChangeAspect="1"/>
          </p:cNvPicPr>
          <p:nvPr/>
        </p:nvPicPr>
        <p:blipFill>
          <a:blip r:embed="rId9"/>
          <a:stretch>
            <a:fillRect/>
          </a:stretch>
        </p:blipFill>
        <p:spPr>
          <a:xfrm>
            <a:off x="2425465" y="7658000"/>
            <a:ext cx="4790471" cy="2353424"/>
          </a:xfrm>
          <a:prstGeom prst="rect">
            <a:avLst/>
          </a:prstGeom>
          <a:ln w="38100">
            <a:solidFill>
              <a:srgbClr val="142341"/>
            </a:solidFill>
          </a:ln>
        </p:spPr>
      </p:pic>
      <p:sp>
        <p:nvSpPr>
          <p:cNvPr id="35" name="TextBox 34">
            <a:extLst>
              <a:ext uri="{FF2B5EF4-FFF2-40B4-BE49-F238E27FC236}">
                <a16:creationId xmlns:a16="http://schemas.microsoft.com/office/drawing/2014/main" id="{5D7494B7-EA00-B4B6-DDB4-CD2896B639CD}"/>
              </a:ext>
            </a:extLst>
          </p:cNvPr>
          <p:cNvSpPr txBox="1"/>
          <p:nvPr/>
        </p:nvSpPr>
        <p:spPr>
          <a:xfrm>
            <a:off x="12962305" y="29000310"/>
            <a:ext cx="5985938" cy="954107"/>
          </a:xfrm>
          <a:prstGeom prst="rect">
            <a:avLst/>
          </a:prstGeom>
          <a:noFill/>
        </p:spPr>
        <p:txBody>
          <a:bodyPr wrap="square" rtlCol="0">
            <a:spAutoFit/>
          </a:bodyPr>
          <a:lstStyle/>
          <a:p>
            <a:pPr algn="ctr"/>
            <a:r>
              <a:rPr lang="en-US" sz="2800" b="1" i="1" dirty="0">
                <a:solidFill>
                  <a:schemeClr val="tx1">
                    <a:lumMod val="65000"/>
                    <a:lumOff val="35000"/>
                  </a:schemeClr>
                </a:solidFill>
                <a:latin typeface="Bodoni Std Poster" charset="0"/>
                <a:ea typeface="Bodoni Std Poster" charset="0"/>
                <a:cs typeface="Bodoni Std Poster" charset="0"/>
              </a:rPr>
              <a:t>Figure #4. Science transformer architecture for Earthquake</a:t>
            </a:r>
          </a:p>
        </p:txBody>
      </p:sp>
      <p:pic>
        <p:nvPicPr>
          <p:cNvPr id="34" name="Picture 33" descr="Diagram&#10;&#10;Description automatically generated">
            <a:extLst>
              <a:ext uri="{FF2B5EF4-FFF2-40B4-BE49-F238E27FC236}">
                <a16:creationId xmlns:a16="http://schemas.microsoft.com/office/drawing/2014/main" id="{95490E77-5255-7436-667A-28FC019ED9CE}"/>
              </a:ext>
            </a:extLst>
          </p:cNvPr>
          <p:cNvPicPr>
            <a:picLocks noChangeAspect="1"/>
          </p:cNvPicPr>
          <p:nvPr/>
        </p:nvPicPr>
        <p:blipFill>
          <a:blip r:embed="rId10"/>
          <a:stretch>
            <a:fillRect/>
          </a:stretch>
        </p:blipFill>
        <p:spPr>
          <a:xfrm>
            <a:off x="12962305" y="22131066"/>
            <a:ext cx="5701767" cy="6629569"/>
          </a:xfrm>
          <a:prstGeom prst="rect">
            <a:avLst/>
          </a:prstGeom>
          <a:ln w="38100">
            <a:solidFill>
              <a:srgbClr val="142341"/>
            </a:solidFill>
          </a:ln>
        </p:spPr>
      </p:pic>
      <p:sp>
        <p:nvSpPr>
          <p:cNvPr id="37" name="Diagonal Stripe 36">
            <a:extLst>
              <a:ext uri="{FF2B5EF4-FFF2-40B4-BE49-F238E27FC236}">
                <a16:creationId xmlns:a16="http://schemas.microsoft.com/office/drawing/2014/main" id="{AD124569-8440-FB1A-8E2A-B3A35383266D}"/>
              </a:ext>
            </a:extLst>
          </p:cNvPr>
          <p:cNvSpPr/>
          <p:nvPr/>
        </p:nvSpPr>
        <p:spPr>
          <a:xfrm>
            <a:off x="12730315" y="21981254"/>
            <a:ext cx="1696801" cy="1388773"/>
          </a:xfrm>
          <a:prstGeom prst="diagStripe">
            <a:avLst/>
          </a:prstGeom>
          <a:solidFill>
            <a:srgbClr val="E4772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Diagonal Stripe 38">
            <a:extLst>
              <a:ext uri="{FF2B5EF4-FFF2-40B4-BE49-F238E27FC236}">
                <a16:creationId xmlns:a16="http://schemas.microsoft.com/office/drawing/2014/main" id="{211E5251-91BC-5A24-057F-F0CAEFBC409B}"/>
              </a:ext>
            </a:extLst>
          </p:cNvPr>
          <p:cNvSpPr/>
          <p:nvPr/>
        </p:nvSpPr>
        <p:spPr>
          <a:xfrm rot="10800000">
            <a:off x="17199261" y="27532706"/>
            <a:ext cx="1696801" cy="1388773"/>
          </a:xfrm>
          <a:prstGeom prst="diagStripe">
            <a:avLst/>
          </a:prstGeom>
          <a:solidFill>
            <a:srgbClr val="14234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477999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BADD9A1FA885347B4EE30DE6B3F5E4A" ma:contentTypeVersion="12" ma:contentTypeDescription="Create a new document." ma:contentTypeScope="" ma:versionID="58195e5e34c41933962a7b27dee16c7c">
  <xsd:schema xmlns:xsd="http://www.w3.org/2001/XMLSchema" xmlns:xs="http://www.w3.org/2001/XMLSchema" xmlns:p="http://schemas.microsoft.com/office/2006/metadata/properties" xmlns:ns2="f003ee77-356f-42cf-a98d-4065128301ee" xmlns:ns3="803e5ffa-c85b-4be1-b266-97e9b39ca769" targetNamespace="http://schemas.microsoft.com/office/2006/metadata/properties" ma:root="true" ma:fieldsID="19dc7379e4c0cbfa97927a385bea79c5" ns2:_="" ns3:_="">
    <xsd:import namespace="f003ee77-356f-42cf-a98d-4065128301ee"/>
    <xsd:import namespace="803e5ffa-c85b-4be1-b266-97e9b39ca769"/>
    <xsd:element name="properties">
      <xsd:complexType>
        <xsd:sequence>
          <xsd:element name="documentManagement">
            <xsd:complexType>
              <xsd:all>
                <xsd:element ref="ns2:MediaServiceMetadata" minOccurs="0"/>
                <xsd:element ref="ns2:MediaServiceFastMetadata" minOccurs="0"/>
                <xsd:element ref="ns2:MediaServiceAutoTags" minOccurs="0"/>
                <xsd:element ref="ns3:SharedWithUsers" minOccurs="0"/>
                <xsd:element ref="ns3:SharedWithDetails" minOccurs="0"/>
                <xsd:element ref="ns2:MediaServiceOCR" minOccurs="0"/>
                <xsd:element ref="ns2:MediaServiceDateTaken" minOccurs="0"/>
                <xsd:element ref="ns2:MediaServiceLocation"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03ee77-356f-42cf-a98d-4065128301e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03e5ffa-c85b-4be1-b266-97e9b39ca769"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6C9B8C5-B8A8-4F04-B2F0-FAB55FD355AA}">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7BC836F9-AC6E-4E5A-ABA8-0AF1AF715A0D}">
  <ds:schemaRefs>
    <ds:schemaRef ds:uri="http://schemas.microsoft.com/sharepoint/v3/contenttype/forms"/>
  </ds:schemaRefs>
</ds:datastoreItem>
</file>

<file path=customXml/itemProps3.xml><?xml version="1.0" encoding="utf-8"?>
<ds:datastoreItem xmlns:ds="http://schemas.openxmlformats.org/officeDocument/2006/customXml" ds:itemID="{858F70C3-6894-4AD3-976E-B1AF2ECE61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003ee77-356f-42cf-a98d-4065128301ee"/>
    <ds:schemaRef ds:uri="803e5ffa-c85b-4be1-b266-97e9b39ca76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6843</TotalTime>
  <Words>678</Words>
  <Application>Microsoft Macintosh PowerPoint</Application>
  <PresentationFormat>Custom</PresentationFormat>
  <Paragraphs>60</Paragraphs>
  <Slides>1</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vt:i4>
      </vt:variant>
    </vt:vector>
  </HeadingPairs>
  <TitlesOfParts>
    <vt:vector size="12" baseType="lpstr">
      <vt:lpstr>Bodoni Std Poster</vt:lpstr>
      <vt:lpstr>ITC Franklin Gothic Std Book</vt:lpstr>
      <vt:lpstr>ITC Franklin Gothic Std Demi</vt:lpstr>
      <vt:lpstr>ITC Franklin Gothic Std Demi Condensed</vt:lpstr>
      <vt:lpstr>ITC Franklin Gothic Std Medium</vt:lpstr>
      <vt:lpstr>Arial</vt:lpstr>
      <vt:lpstr>Calibri</vt:lpstr>
      <vt:lpstr>Calibri Light</vt:lpstr>
      <vt:lpstr>Courier New</vt:lpstr>
      <vt:lpstr>Franklin Gothic Book</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Eric He</cp:lastModifiedBy>
  <cp:revision>32</cp:revision>
  <dcterms:created xsi:type="dcterms:W3CDTF">2019-03-02T18:45:30Z</dcterms:created>
  <dcterms:modified xsi:type="dcterms:W3CDTF">2022-07-27T20:09:47Z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0x0101004BADD9A1FA885347B4EE30DE6B3F5E4A</vt:lpwstr>
  </property>
</Properties>
</file>

<file path=docProps/thumbnail.jpeg>
</file>